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  <p:sldMasterId id="2147483708" r:id="rId2"/>
  </p:sldMasterIdLst>
  <p:notesMasterIdLst>
    <p:notesMasterId r:id="rId18"/>
  </p:notesMasterIdLst>
  <p:sldIdLst>
    <p:sldId id="256" r:id="rId3"/>
    <p:sldId id="259" r:id="rId4"/>
    <p:sldId id="260" r:id="rId5"/>
    <p:sldId id="343" r:id="rId6"/>
    <p:sldId id="340" r:id="rId7"/>
    <p:sldId id="266" r:id="rId8"/>
    <p:sldId id="261" r:id="rId9"/>
    <p:sldId id="268" r:id="rId10"/>
    <p:sldId id="262" r:id="rId11"/>
    <p:sldId id="269" r:id="rId12"/>
    <p:sldId id="272" r:id="rId13"/>
    <p:sldId id="263" r:id="rId14"/>
    <p:sldId id="275" r:id="rId15"/>
    <p:sldId id="276" r:id="rId16"/>
    <p:sldId id="270" r:id="rId1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8D2D711-4EB3-498B-B036-C50142C5DDBE}" v="78" dt="2020-07-23T14:46:12.16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7" autoAdjust="0"/>
    <p:restoredTop sz="94660"/>
  </p:normalViewPr>
  <p:slideViewPr>
    <p:cSldViewPr snapToGrid="0">
      <p:cViewPr varScale="1">
        <p:scale>
          <a:sx n="48" d="100"/>
          <a:sy n="48" d="100"/>
        </p:scale>
        <p:origin x="55" y="77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microsoft.com/office/2015/10/relationships/revisionInfo" Target="revisionInfo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microsoft.com/office/2016/11/relationships/changesInfo" Target="changesInfos/changesInfo1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emma Shaw" userId="baf44704ededf4ca" providerId="LiveId" clId="{E8D2D711-4EB3-498B-B036-C50142C5DDBE}"/>
    <pc:docChg chg="undo redo custSel mod addSld delSld modSld delMainMaster">
      <pc:chgData name="Gemma Shaw" userId="baf44704ededf4ca" providerId="LiveId" clId="{E8D2D711-4EB3-498B-B036-C50142C5DDBE}" dt="2020-07-23T23:15:51.227" v="3582" actId="1076"/>
      <pc:docMkLst>
        <pc:docMk/>
      </pc:docMkLst>
      <pc:sldChg chg="addSp delSp modSp mod">
        <pc:chgData name="Gemma Shaw" userId="baf44704ededf4ca" providerId="LiveId" clId="{E8D2D711-4EB3-498B-B036-C50142C5DDBE}" dt="2020-07-23T23:15:51.227" v="3582" actId="1076"/>
        <pc:sldMkLst>
          <pc:docMk/>
          <pc:sldMk cId="2399370484" sldId="256"/>
        </pc:sldMkLst>
        <pc:spChg chg="del">
          <ac:chgData name="Gemma Shaw" userId="baf44704ededf4ca" providerId="LiveId" clId="{E8D2D711-4EB3-498B-B036-C50142C5DDBE}" dt="2020-07-08T18:54:30.432" v="7" actId="478"/>
          <ac:spMkLst>
            <pc:docMk/>
            <pc:sldMk cId="2399370484" sldId="256"/>
            <ac:spMk id="2" creationId="{39E13D23-781B-4261-8013-F24521B0252D}"/>
          </ac:spMkLst>
        </pc:spChg>
        <pc:picChg chg="add mod ord">
          <ac:chgData name="Gemma Shaw" userId="baf44704ededf4ca" providerId="LiveId" clId="{E8D2D711-4EB3-498B-B036-C50142C5DDBE}" dt="2020-07-23T23:15:51.227" v="3582" actId="1076"/>
          <ac:picMkLst>
            <pc:docMk/>
            <pc:sldMk cId="2399370484" sldId="256"/>
            <ac:picMk id="5" creationId="{2CAD195E-C164-499D-A519-CACDC30C1DF9}"/>
          </ac:picMkLst>
        </pc:picChg>
        <pc:picChg chg="add mod">
          <ac:chgData name="Gemma Shaw" userId="baf44704ededf4ca" providerId="LiveId" clId="{E8D2D711-4EB3-498B-B036-C50142C5DDBE}" dt="2020-07-23T23:15:51.227" v="3582" actId="1076"/>
          <ac:picMkLst>
            <pc:docMk/>
            <pc:sldMk cId="2399370484" sldId="256"/>
            <ac:picMk id="7" creationId="{3D547977-4626-40BA-A913-D4CF78D59491}"/>
          </ac:picMkLst>
        </pc:picChg>
        <pc:picChg chg="add del mod">
          <ac:chgData name="Gemma Shaw" userId="baf44704ededf4ca" providerId="LiveId" clId="{E8D2D711-4EB3-498B-B036-C50142C5DDBE}" dt="2020-07-08T18:59:25.029" v="106" actId="478"/>
          <ac:picMkLst>
            <pc:docMk/>
            <pc:sldMk cId="2399370484" sldId="256"/>
            <ac:picMk id="30" creationId="{9D2CBFE1-DAB6-4973-8EC5-0576B33720A4}"/>
          </ac:picMkLst>
        </pc:picChg>
        <pc:picChg chg="add mod">
          <ac:chgData name="Gemma Shaw" userId="baf44704ededf4ca" providerId="LiveId" clId="{E8D2D711-4EB3-498B-B036-C50142C5DDBE}" dt="2020-07-23T23:15:51.227" v="3582" actId="1076"/>
          <ac:picMkLst>
            <pc:docMk/>
            <pc:sldMk cId="2399370484" sldId="256"/>
            <ac:picMk id="33" creationId="{DE8D47DE-FFD5-4916-9624-579CD3445916}"/>
          </ac:picMkLst>
        </pc:picChg>
        <pc:picChg chg="add del mod">
          <ac:chgData name="Gemma Shaw" userId="baf44704ededf4ca" providerId="LiveId" clId="{E8D2D711-4EB3-498B-B036-C50142C5DDBE}" dt="2020-07-08T19:01:57.383" v="136" actId="478"/>
          <ac:picMkLst>
            <pc:docMk/>
            <pc:sldMk cId="2399370484" sldId="256"/>
            <ac:picMk id="35" creationId="{8F08B748-4370-4329-BE50-E6DBA67BAB4D}"/>
          </ac:picMkLst>
        </pc:picChg>
      </pc:sldChg>
      <pc:sldChg chg="del">
        <pc:chgData name="Gemma Shaw" userId="baf44704ededf4ca" providerId="LiveId" clId="{E8D2D711-4EB3-498B-B036-C50142C5DDBE}" dt="2020-07-22T11:08:03.315" v="3485" actId="2696"/>
        <pc:sldMkLst>
          <pc:docMk/>
          <pc:sldMk cId="4255039475" sldId="258"/>
        </pc:sldMkLst>
      </pc:sldChg>
      <pc:sldChg chg="addSp delSp modSp new mod setBg setClrOvrMap">
        <pc:chgData name="Gemma Shaw" userId="baf44704ededf4ca" providerId="LiveId" clId="{E8D2D711-4EB3-498B-B036-C50142C5DDBE}" dt="2020-07-23T14:44:37.713" v="3524" actId="14100"/>
        <pc:sldMkLst>
          <pc:docMk/>
          <pc:sldMk cId="1077187958" sldId="259"/>
        </pc:sldMkLst>
        <pc:spChg chg="mod">
          <ac:chgData name="Gemma Shaw" userId="baf44704ededf4ca" providerId="LiveId" clId="{E8D2D711-4EB3-498B-B036-C50142C5DDBE}" dt="2020-07-23T14:44:37.713" v="3524" actId="14100"/>
          <ac:spMkLst>
            <pc:docMk/>
            <pc:sldMk cId="1077187958" sldId="259"/>
            <ac:spMk id="2" creationId="{8094EF60-463E-4282-9D49-AC65EBDAE6B2}"/>
          </ac:spMkLst>
        </pc:spChg>
        <pc:spChg chg="del">
          <ac:chgData name="Gemma Shaw" userId="baf44704ededf4ca" providerId="LiveId" clId="{E8D2D711-4EB3-498B-B036-C50142C5DDBE}" dt="2020-07-08T18:54:51.197" v="9" actId="26606"/>
          <ac:spMkLst>
            <pc:docMk/>
            <pc:sldMk cId="1077187958" sldId="259"/>
            <ac:spMk id="3" creationId="{0DA35EBC-9B95-4A99-BDA0-F1E6E8F44B51}"/>
          </ac:spMkLst>
        </pc:spChg>
        <pc:spChg chg="add">
          <ac:chgData name="Gemma Shaw" userId="baf44704ededf4ca" providerId="LiveId" clId="{E8D2D711-4EB3-498B-B036-C50142C5DDBE}" dt="2020-07-08T18:54:51.197" v="9" actId="26606"/>
          <ac:spMkLst>
            <pc:docMk/>
            <pc:sldMk cId="1077187958" sldId="259"/>
            <ac:spMk id="34" creationId="{3F68D903-F26B-46F9-911C-92FEC6A69E56}"/>
          </ac:spMkLst>
        </pc:spChg>
        <pc:grpChg chg="add">
          <ac:chgData name="Gemma Shaw" userId="baf44704ededf4ca" providerId="LiveId" clId="{E8D2D711-4EB3-498B-B036-C50142C5DDBE}" dt="2020-07-08T18:54:51.197" v="9" actId="26606"/>
          <ac:grpSpMkLst>
            <pc:docMk/>
            <pc:sldMk cId="1077187958" sldId="259"/>
            <ac:grpSpMk id="8" creationId="{58876FC7-262C-4D21-BF78-6A5AC136685E}"/>
          </ac:grpSpMkLst>
        </pc:grpChg>
        <pc:grpChg chg="add">
          <ac:chgData name="Gemma Shaw" userId="baf44704ededf4ca" providerId="LiveId" clId="{E8D2D711-4EB3-498B-B036-C50142C5DDBE}" dt="2020-07-08T18:54:51.197" v="9" actId="26606"/>
          <ac:grpSpMkLst>
            <pc:docMk/>
            <pc:sldMk cId="1077187958" sldId="259"/>
            <ac:grpSpMk id="29" creationId="{183BD171-940D-49F9-A450-D14C7C7B5F7E}"/>
          </ac:grpSpMkLst>
        </pc:grpChg>
        <pc:grpChg chg="add">
          <ac:chgData name="Gemma Shaw" userId="baf44704ededf4ca" providerId="LiveId" clId="{E8D2D711-4EB3-498B-B036-C50142C5DDBE}" dt="2020-07-08T18:54:51.197" v="9" actId="26606"/>
          <ac:grpSpMkLst>
            <pc:docMk/>
            <pc:sldMk cId="1077187958" sldId="259"/>
            <ac:grpSpMk id="36" creationId="{88E6E148-E023-4954-86E3-30141DFB5670}"/>
          </ac:grpSpMkLst>
        </pc:grpChg>
        <pc:grpChg chg="add">
          <ac:chgData name="Gemma Shaw" userId="baf44704ededf4ca" providerId="LiveId" clId="{E8D2D711-4EB3-498B-B036-C50142C5DDBE}" dt="2020-07-08T18:54:51.197" v="9" actId="26606"/>
          <ac:grpSpMkLst>
            <pc:docMk/>
            <pc:sldMk cId="1077187958" sldId="259"/>
            <ac:grpSpMk id="57" creationId="{1FB4E014-64CE-4D11-A129-94A1893FA661}"/>
          </ac:grpSpMkLst>
        </pc:grpChg>
      </pc:sldChg>
      <pc:sldChg chg="addSp modSp new mod setBg setClrOvrMap modNotesTx">
        <pc:chgData name="Gemma Shaw" userId="baf44704ededf4ca" providerId="LiveId" clId="{E8D2D711-4EB3-498B-B036-C50142C5DDBE}" dt="2020-07-23T14:59:26.034" v="3557" actId="20577"/>
        <pc:sldMkLst>
          <pc:docMk/>
          <pc:sldMk cId="1518896506" sldId="260"/>
        </pc:sldMkLst>
        <pc:spChg chg="mod">
          <ac:chgData name="Gemma Shaw" userId="baf44704ededf4ca" providerId="LiveId" clId="{E8D2D711-4EB3-498B-B036-C50142C5DDBE}" dt="2020-07-23T14:59:26.034" v="3557" actId="20577"/>
          <ac:spMkLst>
            <pc:docMk/>
            <pc:sldMk cId="1518896506" sldId="260"/>
            <ac:spMk id="2" creationId="{673A52F9-2230-4933-A436-4E7369894BF0}"/>
          </ac:spMkLst>
        </pc:spChg>
        <pc:spChg chg="mod">
          <ac:chgData name="Gemma Shaw" userId="baf44704ededf4ca" providerId="LiveId" clId="{E8D2D711-4EB3-498B-B036-C50142C5DDBE}" dt="2020-07-23T14:59:18.769" v="3548" actId="27636"/>
          <ac:spMkLst>
            <pc:docMk/>
            <pc:sldMk cId="1518896506" sldId="260"/>
            <ac:spMk id="3" creationId="{0DDC4896-D7F2-4F54-A956-9D6BE0591A65}"/>
          </ac:spMkLst>
        </pc:spChg>
        <pc:spChg chg="add">
          <ac:chgData name="Gemma Shaw" userId="baf44704ededf4ca" providerId="LiveId" clId="{E8D2D711-4EB3-498B-B036-C50142C5DDBE}" dt="2020-07-08T19:11:01.358" v="139" actId="26606"/>
          <ac:spMkLst>
            <pc:docMk/>
            <pc:sldMk cId="1518896506" sldId="260"/>
            <ac:spMk id="8" creationId="{A3BAF07C-C39E-42EB-BB22-8D46691D9735}"/>
          </ac:spMkLst>
        </pc:spChg>
        <pc:spChg chg="add">
          <ac:chgData name="Gemma Shaw" userId="baf44704ededf4ca" providerId="LiveId" clId="{E8D2D711-4EB3-498B-B036-C50142C5DDBE}" dt="2020-07-08T19:11:01.358" v="139" actId="26606"/>
          <ac:spMkLst>
            <pc:docMk/>
            <pc:sldMk cId="1518896506" sldId="260"/>
            <ac:spMk id="31" creationId="{B3D296CC-CA82-4C71-A176-6A9FECDB82CB}"/>
          </ac:spMkLst>
        </pc:spChg>
        <pc:grpChg chg="add">
          <ac:chgData name="Gemma Shaw" userId="baf44704ededf4ca" providerId="LiveId" clId="{E8D2D711-4EB3-498B-B036-C50142C5DDBE}" dt="2020-07-08T19:11:01.358" v="139" actId="26606"/>
          <ac:grpSpMkLst>
            <pc:docMk/>
            <pc:sldMk cId="1518896506" sldId="260"/>
            <ac:grpSpMk id="10" creationId="{D8E9CF54-0466-4261-9E62-0249E60E1886}"/>
          </ac:grpSpMkLst>
        </pc:grpChg>
        <pc:picChg chg="add mod">
          <ac:chgData name="Gemma Shaw" userId="baf44704ededf4ca" providerId="LiveId" clId="{E8D2D711-4EB3-498B-B036-C50142C5DDBE}" dt="2020-07-15T13:57:27.683" v="3221" actId="14100"/>
          <ac:picMkLst>
            <pc:docMk/>
            <pc:sldMk cId="1518896506" sldId="260"/>
            <ac:picMk id="4" creationId="{A08A9D1D-AF38-4FC0-8129-BB342451B93E}"/>
          </ac:picMkLst>
        </pc:picChg>
      </pc:sldChg>
      <pc:sldChg chg="addSp delSp modSp new mod setBg setClrOvrMap">
        <pc:chgData name="Gemma Shaw" userId="baf44704ededf4ca" providerId="LiveId" clId="{E8D2D711-4EB3-498B-B036-C50142C5DDBE}" dt="2020-07-23T14:47:01" v="3545" actId="14100"/>
        <pc:sldMkLst>
          <pc:docMk/>
          <pc:sldMk cId="3167280157" sldId="261"/>
        </pc:sldMkLst>
        <pc:spChg chg="mod">
          <ac:chgData name="Gemma Shaw" userId="baf44704ededf4ca" providerId="LiveId" clId="{E8D2D711-4EB3-498B-B036-C50142C5DDBE}" dt="2020-07-23T14:47:01" v="3545" actId="14100"/>
          <ac:spMkLst>
            <pc:docMk/>
            <pc:sldMk cId="3167280157" sldId="261"/>
            <ac:spMk id="2" creationId="{4D5D573A-B642-4B78-BA72-4DA4658415D3}"/>
          </ac:spMkLst>
        </pc:spChg>
        <pc:spChg chg="add del mod">
          <ac:chgData name="Gemma Shaw" userId="baf44704ededf4ca" providerId="LiveId" clId="{E8D2D711-4EB3-498B-B036-C50142C5DDBE}" dt="2020-07-08T19:23:47.365" v="194" actId="478"/>
          <ac:spMkLst>
            <pc:docMk/>
            <pc:sldMk cId="3167280157" sldId="261"/>
            <ac:spMk id="3" creationId="{803344A1-0D04-483E-93EB-CAA55B27B65C}"/>
          </ac:spMkLst>
        </pc:spChg>
        <pc:spChg chg="add del">
          <ac:chgData name="Gemma Shaw" userId="baf44704ededf4ca" providerId="LiveId" clId="{E8D2D711-4EB3-498B-B036-C50142C5DDBE}" dt="2020-07-08T19:23:37.179" v="192" actId="26606"/>
          <ac:spMkLst>
            <pc:docMk/>
            <pc:sldMk cId="3167280157" sldId="261"/>
            <ac:spMk id="5" creationId="{7D490819-5666-421A-BA38-5BB7F760B6E2}"/>
          </ac:spMkLst>
        </pc:spChg>
        <pc:spChg chg="add del mod">
          <ac:chgData name="Gemma Shaw" userId="baf44704ededf4ca" providerId="LiveId" clId="{E8D2D711-4EB3-498B-B036-C50142C5DDBE}" dt="2020-07-23T14:46:28.204" v="3536" actId="478"/>
          <ac:spMkLst>
            <pc:docMk/>
            <pc:sldMk cId="3167280157" sldId="261"/>
            <ac:spMk id="29" creationId="{16F8A405-B9AD-4CD7-B89D-C77A0D5534F4}"/>
          </ac:spMkLst>
        </pc:spChg>
        <pc:spChg chg="add del">
          <ac:chgData name="Gemma Shaw" userId="baf44704ededf4ca" providerId="LiveId" clId="{E8D2D711-4EB3-498B-B036-C50142C5DDBE}" dt="2020-07-08T19:23:37.179" v="192" actId="26606"/>
          <ac:spMkLst>
            <pc:docMk/>
            <pc:sldMk cId="3167280157" sldId="261"/>
            <ac:spMk id="33" creationId="{BC2574CF-1D35-4994-87BD-5A3378E1AB34}"/>
          </ac:spMkLst>
        </pc:spChg>
        <pc:spChg chg="add del">
          <ac:chgData name="Gemma Shaw" userId="baf44704ededf4ca" providerId="LiveId" clId="{E8D2D711-4EB3-498B-B036-C50142C5DDBE}" dt="2020-07-08T19:21:42.325" v="177" actId="26606"/>
          <ac:spMkLst>
            <pc:docMk/>
            <pc:sldMk cId="3167280157" sldId="261"/>
            <ac:spMk id="34" creationId="{10CE3618-1D7A-4256-B2AF-9DB692996C65}"/>
          </ac:spMkLst>
        </pc:spChg>
        <pc:spChg chg="add">
          <ac:chgData name="Gemma Shaw" userId="baf44704ededf4ca" providerId="LiveId" clId="{E8D2D711-4EB3-498B-B036-C50142C5DDBE}" dt="2020-07-08T19:23:37.179" v="192" actId="26606"/>
          <ac:spMkLst>
            <pc:docMk/>
            <pc:sldMk cId="3167280157" sldId="261"/>
            <ac:spMk id="38" creationId="{A3BAF07C-C39E-42EB-BB22-8D46691D9735}"/>
          </ac:spMkLst>
        </pc:spChg>
        <pc:spChg chg="add del">
          <ac:chgData name="Gemma Shaw" userId="baf44704ededf4ca" providerId="LiveId" clId="{E8D2D711-4EB3-498B-B036-C50142C5DDBE}" dt="2020-07-08T19:21:42.325" v="177" actId="26606"/>
          <ac:spMkLst>
            <pc:docMk/>
            <pc:sldMk cId="3167280157" sldId="261"/>
            <ac:spMk id="57" creationId="{A4CD35EF-7348-4E64-8700-827E64EA4E16}"/>
          </ac:spMkLst>
        </pc:spChg>
        <pc:spChg chg="add">
          <ac:chgData name="Gemma Shaw" userId="baf44704ededf4ca" providerId="LiveId" clId="{E8D2D711-4EB3-498B-B036-C50142C5DDBE}" dt="2020-07-08T19:23:37.179" v="192" actId="26606"/>
          <ac:spMkLst>
            <pc:docMk/>
            <pc:sldMk cId="3167280157" sldId="261"/>
            <ac:spMk id="61" creationId="{B3D296CC-CA82-4C71-A176-6A9FECDB82CB}"/>
          </ac:spMkLst>
        </pc:spChg>
        <pc:grpChg chg="add del">
          <ac:chgData name="Gemma Shaw" userId="baf44704ededf4ca" providerId="LiveId" clId="{E8D2D711-4EB3-498B-B036-C50142C5DDBE}" dt="2020-07-08T19:21:42.325" v="177" actId="26606"/>
          <ac:grpSpMkLst>
            <pc:docMk/>
            <pc:sldMk cId="3167280157" sldId="261"/>
            <ac:grpSpMk id="8" creationId="{58876FC7-262C-4D21-BF78-6A5AC136685E}"/>
          </ac:grpSpMkLst>
        </pc:grpChg>
        <pc:grpChg chg="add del">
          <ac:chgData name="Gemma Shaw" userId="baf44704ededf4ca" providerId="LiveId" clId="{E8D2D711-4EB3-498B-B036-C50142C5DDBE}" dt="2020-07-08T19:23:37.179" v="192" actId="26606"/>
          <ac:grpSpMkLst>
            <pc:docMk/>
            <pc:sldMk cId="3167280157" sldId="261"/>
            <ac:grpSpMk id="10" creationId="{8FDFAB5E-BFB6-4290-9F06-1AD4E52A3DF8}"/>
          </ac:grpSpMkLst>
        </pc:grpChg>
        <pc:grpChg chg="add del">
          <ac:chgData name="Gemma Shaw" userId="baf44704ededf4ca" providerId="LiveId" clId="{E8D2D711-4EB3-498B-B036-C50142C5DDBE}" dt="2020-07-08T19:21:42.325" v="177" actId="26606"/>
          <ac:grpSpMkLst>
            <pc:docMk/>
            <pc:sldMk cId="3167280157" sldId="261"/>
            <ac:grpSpMk id="29" creationId="{183BD171-940D-49F9-A450-D14C7C7B5F7E}"/>
          </ac:grpSpMkLst>
        </pc:grpChg>
        <pc:grpChg chg="add del">
          <ac:chgData name="Gemma Shaw" userId="baf44704ededf4ca" providerId="LiveId" clId="{E8D2D711-4EB3-498B-B036-C50142C5DDBE}" dt="2020-07-08T19:21:42.325" v="177" actId="26606"/>
          <ac:grpSpMkLst>
            <pc:docMk/>
            <pc:sldMk cId="3167280157" sldId="261"/>
            <ac:grpSpMk id="36" creationId="{D91A9185-A7D5-460B-98BC-0BF2EBD3EEBE}"/>
          </ac:grpSpMkLst>
        </pc:grpChg>
        <pc:grpChg chg="add">
          <ac:chgData name="Gemma Shaw" userId="baf44704ededf4ca" providerId="LiveId" clId="{E8D2D711-4EB3-498B-B036-C50142C5DDBE}" dt="2020-07-08T19:23:37.179" v="192" actId="26606"/>
          <ac:grpSpMkLst>
            <pc:docMk/>
            <pc:sldMk cId="3167280157" sldId="261"/>
            <ac:grpSpMk id="40" creationId="{D8E9CF54-0466-4261-9E62-0249E60E1886}"/>
          </ac:grpSpMkLst>
        </pc:grpChg>
        <pc:picChg chg="add mod">
          <ac:chgData name="Gemma Shaw" userId="baf44704ededf4ca" providerId="LiveId" clId="{E8D2D711-4EB3-498B-B036-C50142C5DDBE}" dt="2020-07-08T19:27:26.020" v="243" actId="1076"/>
          <ac:picMkLst>
            <pc:docMk/>
            <pc:sldMk cId="3167280157" sldId="261"/>
            <ac:picMk id="4" creationId="{27EAFE7E-3D3C-417E-BD7D-E69AEE68BFEE}"/>
          </ac:picMkLst>
        </pc:picChg>
        <pc:picChg chg="add mod">
          <ac:chgData name="Gemma Shaw" userId="baf44704ededf4ca" providerId="LiveId" clId="{E8D2D711-4EB3-498B-B036-C50142C5DDBE}" dt="2020-07-23T14:45:59.268" v="3531" actId="1076"/>
          <ac:picMkLst>
            <pc:docMk/>
            <pc:sldMk cId="3167280157" sldId="261"/>
            <ac:picMk id="60" creationId="{15D226E0-9999-443B-86E3-14A4C5C6B1EF}"/>
          </ac:picMkLst>
        </pc:picChg>
        <pc:picChg chg="add del mod">
          <ac:chgData name="Gemma Shaw" userId="baf44704ededf4ca" providerId="LiveId" clId="{E8D2D711-4EB3-498B-B036-C50142C5DDBE}" dt="2020-07-08T19:26:30.614" v="227" actId="478"/>
          <ac:picMkLst>
            <pc:docMk/>
            <pc:sldMk cId="3167280157" sldId="261"/>
            <ac:picMk id="62" creationId="{E02242FC-D671-412E-BF2D-ACE3ABBBDFA0}"/>
          </ac:picMkLst>
        </pc:picChg>
        <pc:picChg chg="add mod">
          <ac:chgData name="Gemma Shaw" userId="baf44704ededf4ca" providerId="LiveId" clId="{E8D2D711-4EB3-498B-B036-C50142C5DDBE}" dt="2020-07-08T19:27:29.267" v="244" actId="1076"/>
          <ac:picMkLst>
            <pc:docMk/>
            <pc:sldMk cId="3167280157" sldId="261"/>
            <ac:picMk id="64" creationId="{C7D6C9C3-90DF-40E9-812A-161F2B6776F0}"/>
          </ac:picMkLst>
        </pc:picChg>
      </pc:sldChg>
      <pc:sldChg chg="addSp delSp modSp new mod setBg delAnim modAnim">
        <pc:chgData name="Gemma Shaw" userId="baf44704ededf4ca" providerId="LiveId" clId="{E8D2D711-4EB3-498B-B036-C50142C5DDBE}" dt="2020-07-23T15:14:23.423" v="3581" actId="20577"/>
        <pc:sldMkLst>
          <pc:docMk/>
          <pc:sldMk cId="2986163906" sldId="262"/>
        </pc:sldMkLst>
        <pc:spChg chg="mod">
          <ac:chgData name="Gemma Shaw" userId="baf44704ededf4ca" providerId="LiveId" clId="{E8D2D711-4EB3-498B-B036-C50142C5DDBE}" dt="2020-07-13T16:09:31.984" v="634" actId="26606"/>
          <ac:spMkLst>
            <pc:docMk/>
            <pc:sldMk cId="2986163906" sldId="262"/>
            <ac:spMk id="2" creationId="{8E42F798-B1C0-4797-801E-723E69A497C8}"/>
          </ac:spMkLst>
        </pc:spChg>
        <pc:spChg chg="del">
          <ac:chgData name="Gemma Shaw" userId="baf44704ededf4ca" providerId="LiveId" clId="{E8D2D711-4EB3-498B-B036-C50142C5DDBE}" dt="2020-07-13T16:09:27.378" v="632"/>
          <ac:spMkLst>
            <pc:docMk/>
            <pc:sldMk cId="2986163906" sldId="262"/>
            <ac:spMk id="3" creationId="{1F54071E-EA04-4CEF-9FFC-6472A5658E1A}"/>
          </ac:spMkLst>
        </pc:spChg>
        <pc:spChg chg="add del mod">
          <ac:chgData name="Gemma Shaw" userId="baf44704ededf4ca" providerId="LiveId" clId="{E8D2D711-4EB3-498B-B036-C50142C5DDBE}" dt="2020-07-13T16:12:12.232" v="656" actId="21"/>
          <ac:spMkLst>
            <pc:docMk/>
            <pc:sldMk cId="2986163906" sldId="262"/>
            <ac:spMk id="5" creationId="{066F4D85-0D1A-4441-8ECF-C2C3A532926F}"/>
          </ac:spMkLst>
        </pc:spChg>
        <pc:spChg chg="add mod">
          <ac:chgData name="Gemma Shaw" userId="baf44704ededf4ca" providerId="LiveId" clId="{E8D2D711-4EB3-498B-B036-C50142C5DDBE}" dt="2020-07-23T15:14:23.423" v="3581" actId="20577"/>
          <ac:spMkLst>
            <pc:docMk/>
            <pc:sldMk cId="2986163906" sldId="262"/>
            <ac:spMk id="8" creationId="{98CC027A-04F8-41FD-B1A1-AAEF063168B6}"/>
          </ac:spMkLst>
        </pc:spChg>
        <pc:spChg chg="add del">
          <ac:chgData name="Gemma Shaw" userId="baf44704ededf4ca" providerId="LiveId" clId="{E8D2D711-4EB3-498B-B036-C50142C5DDBE}" dt="2020-07-13T16:09:31.984" v="634" actId="26606"/>
          <ac:spMkLst>
            <pc:docMk/>
            <pc:sldMk cId="2986163906" sldId="262"/>
            <ac:spMk id="10" creationId="{37050DD6-93FA-49E9-B13C-0896B186B1E7}"/>
          </ac:spMkLst>
        </pc:spChg>
        <pc:spChg chg="add del">
          <ac:chgData name="Gemma Shaw" userId="baf44704ededf4ca" providerId="LiveId" clId="{E8D2D711-4EB3-498B-B036-C50142C5DDBE}" dt="2020-07-13T16:09:31.984" v="634" actId="26606"/>
          <ac:spMkLst>
            <pc:docMk/>
            <pc:sldMk cId="2986163906" sldId="262"/>
            <ac:spMk id="13" creationId="{F9B8375C-EFD2-44DC-B8B4-3E190841331E}"/>
          </ac:spMkLst>
        </pc:spChg>
        <pc:spChg chg="add del">
          <ac:chgData name="Gemma Shaw" userId="baf44704ededf4ca" providerId="LiveId" clId="{E8D2D711-4EB3-498B-B036-C50142C5DDBE}" dt="2020-07-13T16:09:31.984" v="634" actId="26606"/>
          <ac:spMkLst>
            <pc:docMk/>
            <pc:sldMk cId="2986163906" sldId="262"/>
            <ac:spMk id="43" creationId="{2683F406-960D-47CA-A11F-CB706E3C7D59}"/>
          </ac:spMkLst>
        </pc:spChg>
        <pc:grpChg chg="add del">
          <ac:chgData name="Gemma Shaw" userId="baf44704ededf4ca" providerId="LiveId" clId="{E8D2D711-4EB3-498B-B036-C50142C5DDBE}" dt="2020-07-13T16:09:31.984" v="634" actId="26606"/>
          <ac:grpSpMkLst>
            <pc:docMk/>
            <pc:sldMk cId="2986163906" sldId="262"/>
            <ac:grpSpMk id="15" creationId="{24AB0679-64E4-43E4-ADC7-A727F555700F}"/>
          </ac:grpSpMkLst>
        </pc:grpChg>
        <pc:grpChg chg="add del">
          <ac:chgData name="Gemma Shaw" userId="baf44704ededf4ca" providerId="LiveId" clId="{E8D2D711-4EB3-498B-B036-C50142C5DDBE}" dt="2020-07-13T16:09:31.984" v="634" actId="26606"/>
          <ac:grpSpMkLst>
            <pc:docMk/>
            <pc:sldMk cId="2986163906" sldId="262"/>
            <ac:grpSpMk id="38" creationId="{71DB2A77-BEED-4E1A-A21D-52302476CADD}"/>
          </ac:grpSpMkLst>
        </pc:grpChg>
        <pc:picChg chg="add del mod">
          <ac:chgData name="Gemma Shaw" userId="baf44704ededf4ca" providerId="LiveId" clId="{E8D2D711-4EB3-498B-B036-C50142C5DDBE}" dt="2020-07-13T16:12:06.501" v="655" actId="478"/>
          <ac:picMkLst>
            <pc:docMk/>
            <pc:sldMk cId="2986163906" sldId="262"/>
            <ac:picMk id="6" creationId="{1F4F4BD3-60C4-459F-A240-8C84B988279A}"/>
          </ac:picMkLst>
        </pc:picChg>
      </pc:sldChg>
      <pc:sldChg chg="addSp delSp modSp new mod setBg">
        <pc:chgData name="Gemma Shaw" userId="baf44704ededf4ca" providerId="LiveId" clId="{E8D2D711-4EB3-498B-B036-C50142C5DDBE}" dt="2020-07-14T14:40:51.336" v="1395" actId="1076"/>
        <pc:sldMkLst>
          <pc:docMk/>
          <pc:sldMk cId="1777409075" sldId="263"/>
        </pc:sldMkLst>
        <pc:spChg chg="mod">
          <ac:chgData name="Gemma Shaw" userId="baf44704ededf4ca" providerId="LiveId" clId="{E8D2D711-4EB3-498B-B036-C50142C5DDBE}" dt="2020-07-14T14:40:51.336" v="1395" actId="1076"/>
          <ac:spMkLst>
            <pc:docMk/>
            <pc:sldMk cId="1777409075" sldId="263"/>
            <ac:spMk id="2" creationId="{31AAE8E3-2BF4-470A-BAC1-163755474F4E}"/>
          </ac:spMkLst>
        </pc:spChg>
        <pc:spChg chg="del">
          <ac:chgData name="Gemma Shaw" userId="baf44704ededf4ca" providerId="LiveId" clId="{E8D2D711-4EB3-498B-B036-C50142C5DDBE}" dt="2020-07-13T16:25:26.270" v="1375" actId="26606"/>
          <ac:spMkLst>
            <pc:docMk/>
            <pc:sldMk cId="1777409075" sldId="263"/>
            <ac:spMk id="3" creationId="{1ABA1F04-A058-401D-9541-2A33762B8678}"/>
          </ac:spMkLst>
        </pc:spChg>
        <pc:spChg chg="add">
          <ac:chgData name="Gemma Shaw" userId="baf44704ededf4ca" providerId="LiveId" clId="{E8D2D711-4EB3-498B-B036-C50142C5DDBE}" dt="2020-07-13T16:25:26.270" v="1375" actId="26606"/>
          <ac:spMkLst>
            <pc:docMk/>
            <pc:sldMk cId="1777409075" sldId="263"/>
            <ac:spMk id="34" creationId="{6BDBA639-2A71-4A60-A71A-FF1836F546CE}"/>
          </ac:spMkLst>
        </pc:spChg>
        <pc:spChg chg="add">
          <ac:chgData name="Gemma Shaw" userId="baf44704ededf4ca" providerId="LiveId" clId="{E8D2D711-4EB3-498B-B036-C50142C5DDBE}" dt="2020-07-13T16:25:26.270" v="1375" actId="26606"/>
          <ac:spMkLst>
            <pc:docMk/>
            <pc:sldMk cId="1777409075" sldId="263"/>
            <ac:spMk id="57" creationId="{D9C506D7-84CB-4057-A44A-465313E78538}"/>
          </ac:spMkLst>
        </pc:spChg>
        <pc:spChg chg="add">
          <ac:chgData name="Gemma Shaw" userId="baf44704ededf4ca" providerId="LiveId" clId="{E8D2D711-4EB3-498B-B036-C50142C5DDBE}" dt="2020-07-13T16:25:26.270" v="1375" actId="26606"/>
          <ac:spMkLst>
            <pc:docMk/>
            <pc:sldMk cId="1777409075" sldId="263"/>
            <ac:spMk id="59" creationId="{7842FC68-61FD-4700-8A22-BB8B071884DB}"/>
          </ac:spMkLst>
        </pc:spChg>
        <pc:grpChg chg="add">
          <ac:chgData name="Gemma Shaw" userId="baf44704ededf4ca" providerId="LiveId" clId="{E8D2D711-4EB3-498B-B036-C50142C5DDBE}" dt="2020-07-13T16:25:26.270" v="1375" actId="26606"/>
          <ac:grpSpMkLst>
            <pc:docMk/>
            <pc:sldMk cId="1777409075" sldId="263"/>
            <ac:grpSpMk id="8" creationId="{58876FC7-262C-4D21-BF78-6A5AC136685E}"/>
          </ac:grpSpMkLst>
        </pc:grpChg>
        <pc:grpChg chg="add">
          <ac:chgData name="Gemma Shaw" userId="baf44704ededf4ca" providerId="LiveId" clId="{E8D2D711-4EB3-498B-B036-C50142C5DDBE}" dt="2020-07-13T16:25:26.270" v="1375" actId="26606"/>
          <ac:grpSpMkLst>
            <pc:docMk/>
            <pc:sldMk cId="1777409075" sldId="263"/>
            <ac:grpSpMk id="29" creationId="{183BD171-940D-49F9-A450-D14C7C7B5F7E}"/>
          </ac:grpSpMkLst>
        </pc:grpChg>
        <pc:grpChg chg="add">
          <ac:chgData name="Gemma Shaw" userId="baf44704ededf4ca" providerId="LiveId" clId="{E8D2D711-4EB3-498B-B036-C50142C5DDBE}" dt="2020-07-13T16:25:26.270" v="1375" actId="26606"/>
          <ac:grpSpMkLst>
            <pc:docMk/>
            <pc:sldMk cId="1777409075" sldId="263"/>
            <ac:grpSpMk id="36" creationId="{5E208A8B-5EBD-4532-BE72-26414FA7CFF6}"/>
          </ac:grpSpMkLst>
        </pc:grpChg>
      </pc:sldChg>
      <pc:sldChg chg="modSp new del mod">
        <pc:chgData name="Gemma Shaw" userId="baf44704ededf4ca" providerId="LiveId" clId="{E8D2D711-4EB3-498B-B036-C50142C5DDBE}" dt="2020-07-15T14:00:20.848" v="3275" actId="2696"/>
        <pc:sldMkLst>
          <pc:docMk/>
          <pc:sldMk cId="2699530909" sldId="264"/>
        </pc:sldMkLst>
        <pc:spChg chg="mod">
          <ac:chgData name="Gemma Shaw" userId="baf44704ededf4ca" providerId="LiveId" clId="{E8D2D711-4EB3-498B-B036-C50142C5DDBE}" dt="2020-07-13T16:21:33.410" v="1099" actId="404"/>
          <ac:spMkLst>
            <pc:docMk/>
            <pc:sldMk cId="2699530909" sldId="264"/>
            <ac:spMk id="2" creationId="{9E4EED5B-33E8-498E-8F90-22C0256C9376}"/>
          </ac:spMkLst>
        </pc:spChg>
      </pc:sldChg>
      <pc:sldChg chg="modSp new del mod">
        <pc:chgData name="Gemma Shaw" userId="baf44704ededf4ca" providerId="LiveId" clId="{E8D2D711-4EB3-498B-B036-C50142C5DDBE}" dt="2020-07-13T16:21:29.378" v="1098" actId="2696"/>
        <pc:sldMkLst>
          <pc:docMk/>
          <pc:sldMk cId="1772629010" sldId="265"/>
        </pc:sldMkLst>
        <pc:spChg chg="mod">
          <ac:chgData name="Gemma Shaw" userId="baf44704ededf4ca" providerId="LiveId" clId="{E8D2D711-4EB3-498B-B036-C50142C5DDBE}" dt="2020-07-08T19:55:33.240" v="479" actId="20577"/>
          <ac:spMkLst>
            <pc:docMk/>
            <pc:sldMk cId="1772629010" sldId="265"/>
            <ac:spMk id="2" creationId="{04BFF036-5DBC-4ECA-B427-61135C45FCE3}"/>
          </ac:spMkLst>
        </pc:spChg>
      </pc:sldChg>
      <pc:sldChg chg="addSp modSp new mod setBg setClrOvrMap">
        <pc:chgData name="Gemma Shaw" userId="baf44704ededf4ca" providerId="LiveId" clId="{E8D2D711-4EB3-498B-B036-C50142C5DDBE}" dt="2020-07-13T15:50:02.984" v="628" actId="1440"/>
        <pc:sldMkLst>
          <pc:docMk/>
          <pc:sldMk cId="782791732" sldId="266"/>
        </pc:sldMkLst>
        <pc:spChg chg="mod">
          <ac:chgData name="Gemma Shaw" userId="baf44704ededf4ca" providerId="LiveId" clId="{E8D2D711-4EB3-498B-B036-C50142C5DDBE}" dt="2020-07-13T15:46:44.571" v="598" actId="14100"/>
          <ac:spMkLst>
            <pc:docMk/>
            <pc:sldMk cId="782791732" sldId="266"/>
            <ac:spMk id="2" creationId="{62B3F429-86F1-49A7-A7D4-EDD1EEFC0186}"/>
          </ac:spMkLst>
        </pc:spChg>
        <pc:spChg chg="mod">
          <ac:chgData name="Gemma Shaw" userId="baf44704ededf4ca" providerId="LiveId" clId="{E8D2D711-4EB3-498B-B036-C50142C5DDBE}" dt="2020-07-13T15:49:50.673" v="626" actId="1076"/>
          <ac:spMkLst>
            <pc:docMk/>
            <pc:sldMk cId="782791732" sldId="266"/>
            <ac:spMk id="3" creationId="{AA3E4EC2-729B-48CE-A90B-1CA5B6BC03A1}"/>
          </ac:spMkLst>
        </pc:spChg>
        <pc:spChg chg="add">
          <ac:chgData name="Gemma Shaw" userId="baf44704ededf4ca" providerId="LiveId" clId="{E8D2D711-4EB3-498B-B036-C50142C5DDBE}" dt="2020-07-13T15:45:55.334" v="508" actId="26606"/>
          <ac:spMkLst>
            <pc:docMk/>
            <pc:sldMk cId="782791732" sldId="266"/>
            <ac:spMk id="8" creationId="{90F08744-9D7B-4693-B8D6-2A5210AE96F6}"/>
          </ac:spMkLst>
        </pc:spChg>
        <pc:spChg chg="add">
          <ac:chgData name="Gemma Shaw" userId="baf44704ededf4ca" providerId="LiveId" clId="{E8D2D711-4EB3-498B-B036-C50142C5DDBE}" dt="2020-07-13T15:45:55.334" v="508" actId="26606"/>
          <ac:spMkLst>
            <pc:docMk/>
            <pc:sldMk cId="782791732" sldId="266"/>
            <ac:spMk id="10" creationId="{5B2E630F-F386-44FA-B1A1-C10A9BF4346C}"/>
          </ac:spMkLst>
        </pc:spChg>
        <pc:spChg chg="add">
          <ac:chgData name="Gemma Shaw" userId="baf44704ededf4ca" providerId="LiveId" clId="{E8D2D711-4EB3-498B-B036-C50142C5DDBE}" dt="2020-07-13T15:45:55.334" v="508" actId="26606"/>
          <ac:spMkLst>
            <pc:docMk/>
            <pc:sldMk cId="782791732" sldId="266"/>
            <ac:spMk id="12" creationId="{73567C09-8B4D-49A6-A711-C44C5807D8DD}"/>
          </ac:spMkLst>
        </pc:spChg>
        <pc:picChg chg="add mod modCrop">
          <ac:chgData name="Gemma Shaw" userId="baf44704ededf4ca" providerId="LiveId" clId="{E8D2D711-4EB3-498B-B036-C50142C5DDBE}" dt="2020-07-13T15:50:02.984" v="628" actId="1440"/>
          <ac:picMkLst>
            <pc:docMk/>
            <pc:sldMk cId="782791732" sldId="266"/>
            <ac:picMk id="4" creationId="{0992365E-1A48-4729-92B8-6A450E5A0911}"/>
          </ac:picMkLst>
        </pc:picChg>
      </pc:sldChg>
      <pc:sldChg chg="addSp delSp modSp new del mod setBg delAnim modAnim">
        <pc:chgData name="Gemma Shaw" userId="baf44704ededf4ca" providerId="LiveId" clId="{E8D2D711-4EB3-498B-B036-C50142C5DDBE}" dt="2020-07-13T16:12:35.812" v="661" actId="2696"/>
        <pc:sldMkLst>
          <pc:docMk/>
          <pc:sldMk cId="4200116591" sldId="267"/>
        </pc:sldMkLst>
        <pc:spChg chg="del mod">
          <ac:chgData name="Gemma Shaw" userId="baf44704ededf4ca" providerId="LiveId" clId="{E8D2D711-4EB3-498B-B036-C50142C5DDBE}" dt="2020-07-13T16:10:54.780" v="639" actId="478"/>
          <ac:spMkLst>
            <pc:docMk/>
            <pc:sldMk cId="4200116591" sldId="267"/>
            <ac:spMk id="2" creationId="{C356CBC6-44A3-4B34-9292-2A59DB432189}"/>
          </ac:spMkLst>
        </pc:spChg>
        <pc:spChg chg="del mod">
          <ac:chgData name="Gemma Shaw" userId="baf44704ededf4ca" providerId="LiveId" clId="{E8D2D711-4EB3-498B-B036-C50142C5DDBE}" dt="2020-07-13T16:11:06.763" v="641"/>
          <ac:spMkLst>
            <pc:docMk/>
            <pc:sldMk cId="4200116591" sldId="267"/>
            <ac:spMk id="3" creationId="{475448FE-8FD1-4246-8A57-7AD573E679B6}"/>
          </ac:spMkLst>
        </pc:spChg>
        <pc:spChg chg="add mod">
          <ac:chgData name="Gemma Shaw" userId="baf44704ededf4ca" providerId="LiveId" clId="{E8D2D711-4EB3-498B-B036-C50142C5DDBE}" dt="2020-07-13T16:11:41.098" v="647" actId="21"/>
          <ac:spMkLst>
            <pc:docMk/>
            <pc:sldMk cId="4200116591" sldId="267"/>
            <ac:spMk id="6" creationId="{1DA0E49E-A6F6-4F61-9F43-B69A5AB4D568}"/>
          </ac:spMkLst>
        </pc:spChg>
        <pc:spChg chg="add del">
          <ac:chgData name="Gemma Shaw" userId="baf44704ededf4ca" providerId="LiveId" clId="{E8D2D711-4EB3-498B-B036-C50142C5DDBE}" dt="2020-07-13T16:10:37.471" v="637" actId="26606"/>
          <ac:spMkLst>
            <pc:docMk/>
            <pc:sldMk cId="4200116591" sldId="267"/>
            <ac:spMk id="8" creationId="{D75627FE-0AC5-4349-AC08-45A58BEC9B8C}"/>
          </ac:spMkLst>
        </pc:spChg>
        <pc:spChg chg="add del">
          <ac:chgData name="Gemma Shaw" userId="baf44704ededf4ca" providerId="LiveId" clId="{E8D2D711-4EB3-498B-B036-C50142C5DDBE}" dt="2020-07-13T16:10:37.471" v="637" actId="26606"/>
          <ac:spMkLst>
            <pc:docMk/>
            <pc:sldMk cId="4200116591" sldId="267"/>
            <ac:spMk id="33" creationId="{BC2574CF-1D35-4994-87BD-5A3378E1AB34}"/>
          </ac:spMkLst>
        </pc:spChg>
        <pc:spChg chg="add">
          <ac:chgData name="Gemma Shaw" userId="baf44704ededf4ca" providerId="LiveId" clId="{E8D2D711-4EB3-498B-B036-C50142C5DDBE}" dt="2020-07-13T16:10:37.491" v="638" actId="26606"/>
          <ac:spMkLst>
            <pc:docMk/>
            <pc:sldMk cId="4200116591" sldId="267"/>
            <ac:spMk id="37" creationId="{7D490819-5666-421A-BA38-5BB7F760B6E2}"/>
          </ac:spMkLst>
        </pc:spChg>
        <pc:spChg chg="add">
          <ac:chgData name="Gemma Shaw" userId="baf44704ededf4ca" providerId="LiveId" clId="{E8D2D711-4EB3-498B-B036-C50142C5DDBE}" dt="2020-07-13T16:10:37.491" v="638" actId="26606"/>
          <ac:spMkLst>
            <pc:docMk/>
            <pc:sldMk cId="4200116591" sldId="267"/>
            <ac:spMk id="40" creationId="{BC2574CF-1D35-4994-87BD-5A3378E1AB34}"/>
          </ac:spMkLst>
        </pc:spChg>
        <pc:grpChg chg="add del">
          <ac:chgData name="Gemma Shaw" userId="baf44704ededf4ca" providerId="LiveId" clId="{E8D2D711-4EB3-498B-B036-C50142C5DDBE}" dt="2020-07-13T16:10:37.471" v="637" actId="26606"/>
          <ac:grpSpMkLst>
            <pc:docMk/>
            <pc:sldMk cId="4200116591" sldId="267"/>
            <ac:grpSpMk id="10" creationId="{F87AAF7B-2090-475D-9C3E-FDC03DD87A88}"/>
          </ac:grpSpMkLst>
        </pc:grpChg>
        <pc:grpChg chg="add">
          <ac:chgData name="Gemma Shaw" userId="baf44704ededf4ca" providerId="LiveId" clId="{E8D2D711-4EB3-498B-B036-C50142C5DDBE}" dt="2020-07-13T16:10:37.491" v="638" actId="26606"/>
          <ac:grpSpMkLst>
            <pc:docMk/>
            <pc:sldMk cId="4200116591" sldId="267"/>
            <ac:grpSpMk id="38" creationId="{8FDFAB5E-BFB6-4290-9F06-1AD4E52A3DF8}"/>
          </ac:grpSpMkLst>
        </pc:grpChg>
        <pc:picChg chg="add del mod">
          <ac:chgData name="Gemma Shaw" userId="baf44704ededf4ca" providerId="LiveId" clId="{E8D2D711-4EB3-498B-B036-C50142C5DDBE}" dt="2020-07-13T16:11:41.098" v="647" actId="21"/>
          <ac:picMkLst>
            <pc:docMk/>
            <pc:sldMk cId="4200116591" sldId="267"/>
            <ac:picMk id="4" creationId="{9B9786EF-3F20-4A5D-A761-A14A25DADBFB}"/>
          </ac:picMkLst>
        </pc:picChg>
        <pc:cxnChg chg="add del">
          <ac:chgData name="Gemma Shaw" userId="baf44704ededf4ca" providerId="LiveId" clId="{E8D2D711-4EB3-498B-B036-C50142C5DDBE}" dt="2020-07-13T16:10:37.471" v="637" actId="26606"/>
          <ac:cxnSpMkLst>
            <pc:docMk/>
            <pc:sldMk cId="4200116591" sldId="267"/>
            <ac:cxnSpMk id="35" creationId="{68B6AB33-DFE6-4FE4-94FE-C9E25424AD16}"/>
          </ac:cxnSpMkLst>
        </pc:cxnChg>
      </pc:sldChg>
      <pc:sldChg chg="addSp delSp modSp new mod setBg modAnim">
        <pc:chgData name="Gemma Shaw" userId="baf44704ededf4ca" providerId="LiveId" clId="{E8D2D711-4EB3-498B-B036-C50142C5DDBE}" dt="2020-07-13T16:12:25.833" v="660" actId="1076"/>
        <pc:sldMkLst>
          <pc:docMk/>
          <pc:sldMk cId="503068459" sldId="268"/>
        </pc:sldMkLst>
        <pc:spChg chg="del mod">
          <ac:chgData name="Gemma Shaw" userId="baf44704ededf4ca" providerId="LiveId" clId="{E8D2D711-4EB3-498B-B036-C50142C5DDBE}" dt="2020-07-13T16:11:37.644" v="646" actId="478"/>
          <ac:spMkLst>
            <pc:docMk/>
            <pc:sldMk cId="503068459" sldId="268"/>
            <ac:spMk id="2" creationId="{C1E6FC8C-6F2D-44DE-8678-60ADD315B3C3}"/>
          </ac:spMkLst>
        </pc:spChg>
        <pc:spChg chg="del">
          <ac:chgData name="Gemma Shaw" userId="baf44704ededf4ca" providerId="LiveId" clId="{E8D2D711-4EB3-498B-B036-C50142C5DDBE}" dt="2020-07-13T16:11:34.254" v="645" actId="26606"/>
          <ac:spMkLst>
            <pc:docMk/>
            <pc:sldMk cId="503068459" sldId="268"/>
            <ac:spMk id="3" creationId="{02820290-E60B-4AFB-AB31-20754FA0CBC8}"/>
          </ac:spMkLst>
        </pc:spChg>
        <pc:spChg chg="add">
          <ac:chgData name="Gemma Shaw" userId="baf44704ededf4ca" providerId="LiveId" clId="{E8D2D711-4EB3-498B-B036-C50142C5DDBE}" dt="2020-07-13T16:11:34.254" v="645" actId="26606"/>
          <ac:spMkLst>
            <pc:docMk/>
            <pc:sldMk cId="503068459" sldId="268"/>
            <ac:spMk id="34" creationId="{62704ED4-17AD-4155-82BF-349125232CE9}"/>
          </ac:spMkLst>
        </pc:spChg>
        <pc:spChg chg="add">
          <ac:chgData name="Gemma Shaw" userId="baf44704ededf4ca" providerId="LiveId" clId="{E8D2D711-4EB3-498B-B036-C50142C5DDBE}" dt="2020-07-13T16:11:34.254" v="645" actId="26606"/>
          <ac:spMkLst>
            <pc:docMk/>
            <pc:sldMk cId="503068459" sldId="268"/>
            <ac:spMk id="57" creationId="{E4BAAF5C-577F-43DB-8ACD-EDAB5A54E6C0}"/>
          </ac:spMkLst>
        </pc:spChg>
        <pc:spChg chg="add mod">
          <ac:chgData name="Gemma Shaw" userId="baf44704ededf4ca" providerId="LiveId" clId="{E8D2D711-4EB3-498B-B036-C50142C5DDBE}" dt="2020-07-13T16:12:21.379" v="658" actId="1076"/>
          <ac:spMkLst>
            <pc:docMk/>
            <pc:sldMk cId="503068459" sldId="268"/>
            <ac:spMk id="58" creationId="{C30EBEDF-51BE-4509-AC44-C8A204E9BA63}"/>
          </ac:spMkLst>
        </pc:spChg>
        <pc:spChg chg="add">
          <ac:chgData name="Gemma Shaw" userId="baf44704ededf4ca" providerId="LiveId" clId="{E8D2D711-4EB3-498B-B036-C50142C5DDBE}" dt="2020-07-13T16:11:34.254" v="645" actId="26606"/>
          <ac:spMkLst>
            <pc:docMk/>
            <pc:sldMk cId="503068459" sldId="268"/>
            <ac:spMk id="59" creationId="{78B6E08A-861F-4A1A-BCF0-69429C5A281C}"/>
          </ac:spMkLst>
        </pc:spChg>
        <pc:grpChg chg="add">
          <ac:chgData name="Gemma Shaw" userId="baf44704ededf4ca" providerId="LiveId" clId="{E8D2D711-4EB3-498B-B036-C50142C5DDBE}" dt="2020-07-13T16:11:34.254" v="645" actId="26606"/>
          <ac:grpSpMkLst>
            <pc:docMk/>
            <pc:sldMk cId="503068459" sldId="268"/>
            <ac:grpSpMk id="8" creationId="{58876FC7-262C-4D21-BF78-6A5AC136685E}"/>
          </ac:grpSpMkLst>
        </pc:grpChg>
        <pc:grpChg chg="add">
          <ac:chgData name="Gemma Shaw" userId="baf44704ededf4ca" providerId="LiveId" clId="{E8D2D711-4EB3-498B-B036-C50142C5DDBE}" dt="2020-07-13T16:11:34.254" v="645" actId="26606"/>
          <ac:grpSpMkLst>
            <pc:docMk/>
            <pc:sldMk cId="503068459" sldId="268"/>
            <ac:grpSpMk id="29" creationId="{183BD171-940D-49F9-A450-D14C7C7B5F7E}"/>
          </ac:grpSpMkLst>
        </pc:grpChg>
        <pc:grpChg chg="add">
          <ac:chgData name="Gemma Shaw" userId="baf44704ededf4ca" providerId="LiveId" clId="{E8D2D711-4EB3-498B-B036-C50142C5DDBE}" dt="2020-07-13T16:11:34.254" v="645" actId="26606"/>
          <ac:grpSpMkLst>
            <pc:docMk/>
            <pc:sldMk cId="503068459" sldId="268"/>
            <ac:grpSpMk id="36" creationId="{94030ADA-F758-4871-82A9-A900D3A1CF27}"/>
          </ac:grpSpMkLst>
        </pc:grpChg>
        <pc:picChg chg="add mod">
          <ac:chgData name="Gemma Shaw" userId="baf44704ededf4ca" providerId="LiveId" clId="{E8D2D711-4EB3-498B-B036-C50142C5DDBE}" dt="2020-07-13T16:12:25.833" v="660" actId="1076"/>
          <ac:picMkLst>
            <pc:docMk/>
            <pc:sldMk cId="503068459" sldId="268"/>
            <ac:picMk id="56" creationId="{C49A6329-44FC-4FEB-BCB2-46C8DE5406FA}"/>
          </ac:picMkLst>
        </pc:picChg>
      </pc:sldChg>
      <pc:sldChg chg="addSp delSp modSp new mod setBg modNotesTx">
        <pc:chgData name="Gemma Shaw" userId="baf44704ededf4ca" providerId="LiveId" clId="{E8D2D711-4EB3-498B-B036-C50142C5DDBE}" dt="2020-07-13T16:21:17.799" v="1097" actId="14100"/>
        <pc:sldMkLst>
          <pc:docMk/>
          <pc:sldMk cId="2231856711" sldId="269"/>
        </pc:sldMkLst>
        <pc:spChg chg="del mod">
          <ac:chgData name="Gemma Shaw" userId="baf44704ededf4ca" providerId="LiveId" clId="{E8D2D711-4EB3-498B-B036-C50142C5DDBE}" dt="2020-07-13T16:19:09.785" v="888" actId="478"/>
          <ac:spMkLst>
            <pc:docMk/>
            <pc:sldMk cId="2231856711" sldId="269"/>
            <ac:spMk id="2" creationId="{37102B74-D326-4AEB-9837-50BFD5E60867}"/>
          </ac:spMkLst>
        </pc:spChg>
        <pc:spChg chg="mod">
          <ac:chgData name="Gemma Shaw" userId="baf44704ededf4ca" providerId="LiveId" clId="{E8D2D711-4EB3-498B-B036-C50142C5DDBE}" dt="2020-07-13T16:21:17.799" v="1097" actId="14100"/>
          <ac:spMkLst>
            <pc:docMk/>
            <pc:sldMk cId="2231856711" sldId="269"/>
            <ac:spMk id="3" creationId="{729FF077-E59D-429C-8EF0-732E1C127EEC}"/>
          </ac:spMkLst>
        </pc:spChg>
        <pc:spChg chg="add del">
          <ac:chgData name="Gemma Shaw" userId="baf44704ededf4ca" providerId="LiveId" clId="{E8D2D711-4EB3-498B-B036-C50142C5DDBE}" dt="2020-07-13T16:18:44.453" v="880" actId="26606"/>
          <ac:spMkLst>
            <pc:docMk/>
            <pc:sldMk cId="2231856711" sldId="269"/>
            <ac:spMk id="8" creationId="{D75627FE-0AC5-4349-AC08-45A58BEC9B8C}"/>
          </ac:spMkLst>
        </pc:spChg>
        <pc:spChg chg="add del">
          <ac:chgData name="Gemma Shaw" userId="baf44704ededf4ca" providerId="LiveId" clId="{E8D2D711-4EB3-498B-B036-C50142C5DDBE}" dt="2020-07-13T16:18:44.453" v="880" actId="26606"/>
          <ac:spMkLst>
            <pc:docMk/>
            <pc:sldMk cId="2231856711" sldId="269"/>
            <ac:spMk id="33" creationId="{BC2574CF-1D35-4994-87BD-5A3378E1AB34}"/>
          </ac:spMkLst>
        </pc:spChg>
        <pc:spChg chg="add del">
          <ac:chgData name="Gemma Shaw" userId="baf44704ededf4ca" providerId="LiveId" clId="{E8D2D711-4EB3-498B-B036-C50142C5DDBE}" dt="2020-07-13T16:18:47.612" v="882" actId="26606"/>
          <ac:spMkLst>
            <pc:docMk/>
            <pc:sldMk cId="2231856711" sldId="269"/>
            <ac:spMk id="37" creationId="{0B487B9B-1F18-4BAD-87BB-DECED122E45B}"/>
          </ac:spMkLst>
        </pc:spChg>
        <pc:spChg chg="add del">
          <ac:chgData name="Gemma Shaw" userId="baf44704ededf4ca" providerId="LiveId" clId="{E8D2D711-4EB3-498B-B036-C50142C5DDBE}" dt="2020-07-13T16:18:47.612" v="882" actId="26606"/>
          <ac:spMkLst>
            <pc:docMk/>
            <pc:sldMk cId="2231856711" sldId="269"/>
            <ac:spMk id="38" creationId="{0CFCC8E5-9FDD-47FB-BE3E-C83C681C902E}"/>
          </ac:spMkLst>
        </pc:spChg>
        <pc:spChg chg="add del">
          <ac:chgData name="Gemma Shaw" userId="baf44704ededf4ca" providerId="LiveId" clId="{E8D2D711-4EB3-498B-B036-C50142C5DDBE}" dt="2020-07-13T16:19:03.345" v="886" actId="26606"/>
          <ac:spMkLst>
            <pc:docMk/>
            <pc:sldMk cId="2231856711" sldId="269"/>
            <ac:spMk id="40" creationId="{D75627FE-0AC5-4349-AC08-45A58BEC9B8C}"/>
          </ac:spMkLst>
        </pc:spChg>
        <pc:spChg chg="add del">
          <ac:chgData name="Gemma Shaw" userId="baf44704ededf4ca" providerId="LiveId" clId="{E8D2D711-4EB3-498B-B036-C50142C5DDBE}" dt="2020-07-13T16:19:03.345" v="886" actId="26606"/>
          <ac:spMkLst>
            <pc:docMk/>
            <pc:sldMk cId="2231856711" sldId="269"/>
            <ac:spMk id="42" creationId="{BC2574CF-1D35-4994-87BD-5A3378E1AB34}"/>
          </ac:spMkLst>
        </pc:spChg>
        <pc:spChg chg="add">
          <ac:chgData name="Gemma Shaw" userId="baf44704ededf4ca" providerId="LiveId" clId="{E8D2D711-4EB3-498B-B036-C50142C5DDBE}" dt="2020-07-13T16:19:03.345" v="886" actId="26606"/>
          <ac:spMkLst>
            <pc:docMk/>
            <pc:sldMk cId="2231856711" sldId="269"/>
            <ac:spMk id="48" creationId="{84EB0F0F-7647-4962-86D6-18219A4A64F6}"/>
          </ac:spMkLst>
        </pc:spChg>
        <pc:grpChg chg="add del">
          <ac:chgData name="Gemma Shaw" userId="baf44704ededf4ca" providerId="LiveId" clId="{E8D2D711-4EB3-498B-B036-C50142C5DDBE}" dt="2020-07-13T16:18:44.453" v="880" actId="26606"/>
          <ac:grpSpMkLst>
            <pc:docMk/>
            <pc:sldMk cId="2231856711" sldId="269"/>
            <ac:grpSpMk id="10" creationId="{F87AAF7B-2090-475D-9C3E-FDC03DD87A88}"/>
          </ac:grpSpMkLst>
        </pc:grpChg>
        <pc:grpChg chg="add del">
          <ac:chgData name="Gemma Shaw" userId="baf44704ededf4ca" providerId="LiveId" clId="{E8D2D711-4EB3-498B-B036-C50142C5DDBE}" dt="2020-07-13T16:19:03.345" v="886" actId="26606"/>
          <ac:grpSpMkLst>
            <pc:docMk/>
            <pc:sldMk cId="2231856711" sldId="269"/>
            <ac:grpSpMk id="41" creationId="{F87AAF7B-2090-475D-9C3E-FDC03DD87A88}"/>
          </ac:grpSpMkLst>
        </pc:grpChg>
        <pc:grpChg chg="add">
          <ac:chgData name="Gemma Shaw" userId="baf44704ededf4ca" providerId="LiveId" clId="{E8D2D711-4EB3-498B-B036-C50142C5DDBE}" dt="2020-07-13T16:19:03.345" v="886" actId="26606"/>
          <ac:grpSpMkLst>
            <pc:docMk/>
            <pc:sldMk cId="2231856711" sldId="269"/>
            <ac:grpSpMk id="50" creationId="{29E04328-0889-46D0-BB35-E5EAB1A93D07}"/>
          </ac:grpSpMkLst>
        </pc:grpChg>
        <pc:grpChg chg="add">
          <ac:chgData name="Gemma Shaw" userId="baf44704ededf4ca" providerId="LiveId" clId="{E8D2D711-4EB3-498B-B036-C50142C5DDBE}" dt="2020-07-13T16:19:03.345" v="886" actId="26606"/>
          <ac:grpSpMkLst>
            <pc:docMk/>
            <pc:sldMk cId="2231856711" sldId="269"/>
            <ac:grpSpMk id="73" creationId="{E11D2C2D-7398-46EA-B98A-B926EA18C78D}"/>
          </ac:grpSpMkLst>
        </pc:grpChg>
        <pc:picChg chg="add mod ord">
          <ac:chgData name="Gemma Shaw" userId="baf44704ededf4ca" providerId="LiveId" clId="{E8D2D711-4EB3-498B-B036-C50142C5DDBE}" dt="2020-07-13T16:19:03.345" v="886" actId="26606"/>
          <ac:picMkLst>
            <pc:docMk/>
            <pc:sldMk cId="2231856711" sldId="269"/>
            <ac:picMk id="4" creationId="{BA3B5BC2-2EA7-418E-BF5E-6F1F6D609DF6}"/>
          </ac:picMkLst>
        </pc:picChg>
        <pc:cxnChg chg="add del">
          <ac:chgData name="Gemma Shaw" userId="baf44704ededf4ca" providerId="LiveId" clId="{E8D2D711-4EB3-498B-B036-C50142C5DDBE}" dt="2020-07-13T16:18:44.453" v="880" actId="26606"/>
          <ac:cxnSpMkLst>
            <pc:docMk/>
            <pc:sldMk cId="2231856711" sldId="269"/>
            <ac:cxnSpMk id="35" creationId="{68B6AB33-DFE6-4FE4-94FE-C9E25424AD16}"/>
          </ac:cxnSpMkLst>
        </pc:cxnChg>
        <pc:cxnChg chg="add del">
          <ac:chgData name="Gemma Shaw" userId="baf44704ededf4ca" providerId="LiveId" clId="{E8D2D711-4EB3-498B-B036-C50142C5DDBE}" dt="2020-07-13T16:19:03.345" v="886" actId="26606"/>
          <ac:cxnSpMkLst>
            <pc:docMk/>
            <pc:sldMk cId="2231856711" sldId="269"/>
            <ac:cxnSpMk id="43" creationId="{68B6AB33-DFE6-4FE4-94FE-C9E25424AD16}"/>
          </ac:cxnSpMkLst>
        </pc:cxnChg>
      </pc:sldChg>
      <pc:sldChg chg="addSp delSp modSp new mod setBg">
        <pc:chgData name="Gemma Shaw" userId="baf44704ededf4ca" providerId="LiveId" clId="{E8D2D711-4EB3-498B-B036-C50142C5DDBE}" dt="2020-07-13T16:23:22.779" v="1343" actId="404"/>
        <pc:sldMkLst>
          <pc:docMk/>
          <pc:sldMk cId="3378855573" sldId="270"/>
        </pc:sldMkLst>
        <pc:spChg chg="mod">
          <ac:chgData name="Gemma Shaw" userId="baf44704ededf4ca" providerId="LiveId" clId="{E8D2D711-4EB3-498B-B036-C50142C5DDBE}" dt="2020-07-13T16:23:22.779" v="1343" actId="404"/>
          <ac:spMkLst>
            <pc:docMk/>
            <pc:sldMk cId="3378855573" sldId="270"/>
            <ac:spMk id="2" creationId="{6102B1A3-0A33-45BC-98F9-1ADE274DB5B2}"/>
          </ac:spMkLst>
        </pc:spChg>
        <pc:spChg chg="del">
          <ac:chgData name="Gemma Shaw" userId="baf44704ededf4ca" providerId="LiveId" clId="{E8D2D711-4EB3-498B-B036-C50142C5DDBE}" dt="2020-07-13T16:22:08.576" v="1101" actId="26606"/>
          <ac:spMkLst>
            <pc:docMk/>
            <pc:sldMk cId="3378855573" sldId="270"/>
            <ac:spMk id="3" creationId="{A9375FFE-803C-4D3A-9E77-EFB855083F8B}"/>
          </ac:spMkLst>
        </pc:spChg>
        <pc:spChg chg="add">
          <ac:chgData name="Gemma Shaw" userId="baf44704ededf4ca" providerId="LiveId" clId="{E8D2D711-4EB3-498B-B036-C50142C5DDBE}" dt="2020-07-13T16:22:08.576" v="1101" actId="26606"/>
          <ac:spMkLst>
            <pc:docMk/>
            <pc:sldMk cId="3378855573" sldId="270"/>
            <ac:spMk id="34" creationId="{6BDBA639-2A71-4A60-A71A-FF1836F546CE}"/>
          </ac:spMkLst>
        </pc:spChg>
        <pc:spChg chg="add">
          <ac:chgData name="Gemma Shaw" userId="baf44704ededf4ca" providerId="LiveId" clId="{E8D2D711-4EB3-498B-B036-C50142C5DDBE}" dt="2020-07-13T16:22:08.576" v="1101" actId="26606"/>
          <ac:spMkLst>
            <pc:docMk/>
            <pc:sldMk cId="3378855573" sldId="270"/>
            <ac:spMk id="57" creationId="{B4B7C3E1-40F0-4FCA-B4E9-81E4C0A4E403}"/>
          </ac:spMkLst>
        </pc:spChg>
        <pc:spChg chg="add">
          <ac:chgData name="Gemma Shaw" userId="baf44704ededf4ca" providerId="LiveId" clId="{E8D2D711-4EB3-498B-B036-C50142C5DDBE}" dt="2020-07-13T16:22:08.576" v="1101" actId="26606"/>
          <ac:spMkLst>
            <pc:docMk/>
            <pc:sldMk cId="3378855573" sldId="270"/>
            <ac:spMk id="59" creationId="{CC433BF9-69A2-45CC-A8AE-8E7639855A62}"/>
          </ac:spMkLst>
        </pc:spChg>
        <pc:spChg chg="add">
          <ac:chgData name="Gemma Shaw" userId="baf44704ededf4ca" providerId="LiveId" clId="{E8D2D711-4EB3-498B-B036-C50142C5DDBE}" dt="2020-07-13T16:22:08.576" v="1101" actId="26606"/>
          <ac:spMkLst>
            <pc:docMk/>
            <pc:sldMk cId="3378855573" sldId="270"/>
            <ac:spMk id="61" creationId="{1D0D2D9C-86F3-4EA9-B705-D3AE549F5FF6}"/>
          </ac:spMkLst>
        </pc:spChg>
        <pc:spChg chg="add">
          <ac:chgData name="Gemma Shaw" userId="baf44704ededf4ca" providerId="LiveId" clId="{E8D2D711-4EB3-498B-B036-C50142C5DDBE}" dt="2020-07-13T16:22:08.576" v="1101" actId="26606"/>
          <ac:spMkLst>
            <pc:docMk/>
            <pc:sldMk cId="3378855573" sldId="270"/>
            <ac:spMk id="63" creationId="{F6522EDA-35F9-42E1-B96C-57E7BD9EEAAF}"/>
          </ac:spMkLst>
        </pc:spChg>
        <pc:grpChg chg="add">
          <ac:chgData name="Gemma Shaw" userId="baf44704ededf4ca" providerId="LiveId" clId="{E8D2D711-4EB3-498B-B036-C50142C5DDBE}" dt="2020-07-13T16:22:08.576" v="1101" actId="26606"/>
          <ac:grpSpMkLst>
            <pc:docMk/>
            <pc:sldMk cId="3378855573" sldId="270"/>
            <ac:grpSpMk id="8" creationId="{58876FC7-262C-4D21-BF78-6A5AC136685E}"/>
          </ac:grpSpMkLst>
        </pc:grpChg>
        <pc:grpChg chg="add">
          <ac:chgData name="Gemma Shaw" userId="baf44704ededf4ca" providerId="LiveId" clId="{E8D2D711-4EB3-498B-B036-C50142C5DDBE}" dt="2020-07-13T16:22:08.576" v="1101" actId="26606"/>
          <ac:grpSpMkLst>
            <pc:docMk/>
            <pc:sldMk cId="3378855573" sldId="270"/>
            <ac:grpSpMk id="29" creationId="{183BD171-940D-49F9-A450-D14C7C7B5F7E}"/>
          </ac:grpSpMkLst>
        </pc:grpChg>
        <pc:grpChg chg="add">
          <ac:chgData name="Gemma Shaw" userId="baf44704ededf4ca" providerId="LiveId" clId="{E8D2D711-4EB3-498B-B036-C50142C5DDBE}" dt="2020-07-13T16:22:08.576" v="1101" actId="26606"/>
          <ac:grpSpMkLst>
            <pc:docMk/>
            <pc:sldMk cId="3378855573" sldId="270"/>
            <ac:grpSpMk id="36" creationId="{35924136-7A09-46EF-8617-C67A31039212}"/>
          </ac:grpSpMkLst>
        </pc:grpChg>
      </pc:sldChg>
      <pc:sldChg chg="new del">
        <pc:chgData name="Gemma Shaw" userId="baf44704ededf4ca" providerId="LiveId" clId="{E8D2D711-4EB3-498B-B036-C50142C5DDBE}" dt="2020-07-15T12:51:12.121" v="1901" actId="2696"/>
        <pc:sldMkLst>
          <pc:docMk/>
          <pc:sldMk cId="197842594" sldId="271"/>
        </pc:sldMkLst>
      </pc:sldChg>
      <pc:sldChg chg="addSp modSp new mod">
        <pc:chgData name="Gemma Shaw" userId="baf44704ededf4ca" providerId="LiveId" clId="{E8D2D711-4EB3-498B-B036-C50142C5DDBE}" dt="2020-07-14T14:44:40.621" v="1900" actId="20577"/>
        <pc:sldMkLst>
          <pc:docMk/>
          <pc:sldMk cId="3469010633" sldId="272"/>
        </pc:sldMkLst>
        <pc:spChg chg="mod">
          <ac:chgData name="Gemma Shaw" userId="baf44704ededf4ca" providerId="LiveId" clId="{E8D2D711-4EB3-498B-B036-C50142C5DDBE}" dt="2020-07-14T14:41:45.944" v="1454" actId="20577"/>
          <ac:spMkLst>
            <pc:docMk/>
            <pc:sldMk cId="3469010633" sldId="272"/>
            <ac:spMk id="2" creationId="{ED5F223B-1D3A-4F01-BF45-68DBC153F218}"/>
          </ac:spMkLst>
        </pc:spChg>
        <pc:spChg chg="mod">
          <ac:chgData name="Gemma Shaw" userId="baf44704ededf4ca" providerId="LiveId" clId="{E8D2D711-4EB3-498B-B036-C50142C5DDBE}" dt="2020-07-14T14:44:40.621" v="1900" actId="20577"/>
          <ac:spMkLst>
            <pc:docMk/>
            <pc:sldMk cId="3469010633" sldId="272"/>
            <ac:spMk id="3" creationId="{0E87EB22-AC38-4C4B-B613-0954321CFE13}"/>
          </ac:spMkLst>
        </pc:spChg>
        <pc:spChg chg="add mod">
          <ac:chgData name="Gemma Shaw" userId="baf44704ededf4ca" providerId="LiveId" clId="{E8D2D711-4EB3-498B-B036-C50142C5DDBE}" dt="2020-07-14T14:40:23.957" v="1383" actId="207"/>
          <ac:spMkLst>
            <pc:docMk/>
            <pc:sldMk cId="3469010633" sldId="272"/>
            <ac:spMk id="5" creationId="{AC33D4B9-3996-4C8D-A866-C6C6B6353B74}"/>
          </ac:spMkLst>
        </pc:spChg>
      </pc:sldChg>
      <pc:sldChg chg="addSp delSp modSp new del mod">
        <pc:chgData name="Gemma Shaw" userId="baf44704ededf4ca" providerId="LiveId" clId="{E8D2D711-4EB3-498B-B036-C50142C5DDBE}" dt="2020-07-15T14:04:09.597" v="3316" actId="2696"/>
        <pc:sldMkLst>
          <pc:docMk/>
          <pc:sldMk cId="213593047" sldId="273"/>
        </pc:sldMkLst>
        <pc:spChg chg="add del">
          <ac:chgData name="Gemma Shaw" userId="baf44704ededf4ca" providerId="LiveId" clId="{E8D2D711-4EB3-498B-B036-C50142C5DDBE}" dt="2020-07-15T14:00:54.236" v="3278"/>
          <ac:spMkLst>
            <pc:docMk/>
            <pc:sldMk cId="213593047" sldId="273"/>
            <ac:spMk id="3" creationId="{2F08B329-14D8-436C-B667-3952F16F345B}"/>
          </ac:spMkLst>
        </pc:spChg>
        <pc:spChg chg="add del mod">
          <ac:chgData name="Gemma Shaw" userId="baf44704ededf4ca" providerId="LiveId" clId="{E8D2D711-4EB3-498B-B036-C50142C5DDBE}" dt="2020-07-15T14:01:29.086" v="3288" actId="478"/>
          <ac:spMkLst>
            <pc:docMk/>
            <pc:sldMk cId="213593047" sldId="273"/>
            <ac:spMk id="9" creationId="{824440A5-BEB6-4842-9294-FE557E740D3D}"/>
          </ac:spMkLst>
        </pc:spChg>
        <pc:grpChg chg="add mod">
          <ac:chgData name="Gemma Shaw" userId="baf44704ededf4ca" providerId="LiveId" clId="{E8D2D711-4EB3-498B-B036-C50142C5DDBE}" dt="2020-07-15T14:02:16.180" v="3299" actId="14100"/>
          <ac:grpSpMkLst>
            <pc:docMk/>
            <pc:sldMk cId="213593047" sldId="273"/>
            <ac:grpSpMk id="10" creationId="{C1296A88-9B57-4EE9-AA6E-1BC59FC47FC2}"/>
          </ac:grpSpMkLst>
        </pc:grpChg>
        <pc:picChg chg="add del mod">
          <ac:chgData name="Gemma Shaw" userId="baf44704ededf4ca" providerId="LiveId" clId="{E8D2D711-4EB3-498B-B036-C50142C5DDBE}" dt="2020-07-15T14:00:30.428" v="3277"/>
          <ac:picMkLst>
            <pc:docMk/>
            <pc:sldMk cId="213593047" sldId="273"/>
            <ac:picMk id="4" creationId="{B5BF66D3-47F6-4EA0-B26D-541E6DB3B68A}"/>
          </ac:picMkLst>
        </pc:picChg>
        <pc:picChg chg="add del mod modCrop">
          <ac:chgData name="Gemma Shaw" userId="baf44704ededf4ca" providerId="LiveId" clId="{E8D2D711-4EB3-498B-B036-C50142C5DDBE}" dt="2020-07-15T14:01:25.804" v="3287" actId="478"/>
          <ac:picMkLst>
            <pc:docMk/>
            <pc:sldMk cId="213593047" sldId="273"/>
            <ac:picMk id="5" creationId="{6C0F35F3-7793-4578-9249-4F201D5988A9}"/>
          </ac:picMkLst>
        </pc:picChg>
        <pc:picChg chg="add mod modCrop">
          <ac:chgData name="Gemma Shaw" userId="baf44704ededf4ca" providerId="LiveId" clId="{E8D2D711-4EB3-498B-B036-C50142C5DDBE}" dt="2020-07-15T14:01:43.229" v="3291" actId="164"/>
          <ac:picMkLst>
            <pc:docMk/>
            <pc:sldMk cId="213593047" sldId="273"/>
            <ac:picMk id="6" creationId="{B5C31B7E-D266-495D-98E1-F97918B3B707}"/>
          </ac:picMkLst>
        </pc:picChg>
        <pc:picChg chg="add mod modCrop">
          <ac:chgData name="Gemma Shaw" userId="baf44704ededf4ca" providerId="LiveId" clId="{E8D2D711-4EB3-498B-B036-C50142C5DDBE}" dt="2020-07-15T14:01:43.229" v="3291" actId="164"/>
          <ac:picMkLst>
            <pc:docMk/>
            <pc:sldMk cId="213593047" sldId="273"/>
            <ac:picMk id="7" creationId="{D2F83757-5B81-4B38-B0DD-E6503439A6E0}"/>
          </ac:picMkLst>
        </pc:picChg>
      </pc:sldChg>
      <pc:sldChg chg="addSp delSp modSp new del mod">
        <pc:chgData name="Gemma Shaw" userId="baf44704ededf4ca" providerId="LiveId" clId="{E8D2D711-4EB3-498B-B036-C50142C5DDBE}" dt="2020-07-15T14:04:07.790" v="3315" actId="2696"/>
        <pc:sldMkLst>
          <pc:docMk/>
          <pc:sldMk cId="2451296902" sldId="274"/>
        </pc:sldMkLst>
        <pc:picChg chg="add del mod">
          <ac:chgData name="Gemma Shaw" userId="baf44704ededf4ca" providerId="LiveId" clId="{E8D2D711-4EB3-498B-B036-C50142C5DDBE}" dt="2020-07-15T14:03:34.903" v="3307" actId="21"/>
          <ac:picMkLst>
            <pc:docMk/>
            <pc:sldMk cId="2451296902" sldId="274"/>
            <ac:picMk id="4" creationId="{671F9B9A-F948-4E41-B552-5D2FDEE0F2CC}"/>
          </ac:picMkLst>
        </pc:picChg>
      </pc:sldChg>
      <pc:sldChg chg="addSp delSp modSp new mod setBg modClrScheme chgLayout">
        <pc:chgData name="Gemma Shaw" userId="baf44704ededf4ca" providerId="LiveId" clId="{E8D2D711-4EB3-498B-B036-C50142C5DDBE}" dt="2020-07-15T14:04:51.736" v="3372" actId="1076"/>
        <pc:sldMkLst>
          <pc:docMk/>
          <pc:sldMk cId="2978533575" sldId="275"/>
        </pc:sldMkLst>
        <pc:spChg chg="del">
          <ac:chgData name="Gemma Shaw" userId="baf44704ededf4ca" providerId="LiveId" clId="{E8D2D711-4EB3-498B-B036-C50142C5DDBE}" dt="2020-07-15T14:03:31.942" v="3306" actId="700"/>
          <ac:spMkLst>
            <pc:docMk/>
            <pc:sldMk cId="2978533575" sldId="275"/>
            <ac:spMk id="2" creationId="{4ACCAC53-8DB2-4DEA-A82F-FD05A1516CED}"/>
          </ac:spMkLst>
        </pc:spChg>
        <pc:spChg chg="del">
          <ac:chgData name="Gemma Shaw" userId="baf44704ededf4ca" providerId="LiveId" clId="{E8D2D711-4EB3-498B-B036-C50142C5DDBE}" dt="2020-07-15T14:03:31.942" v="3306" actId="700"/>
          <ac:spMkLst>
            <pc:docMk/>
            <pc:sldMk cId="2978533575" sldId="275"/>
            <ac:spMk id="3" creationId="{B6C94EEE-D14D-4651-AD5E-86856428534F}"/>
          </ac:spMkLst>
        </pc:spChg>
        <pc:spChg chg="add">
          <ac:chgData name="Gemma Shaw" userId="baf44704ededf4ca" providerId="LiveId" clId="{E8D2D711-4EB3-498B-B036-C50142C5DDBE}" dt="2020-07-15T14:03:51.406" v="3310" actId="26606"/>
          <ac:spMkLst>
            <pc:docMk/>
            <pc:sldMk cId="2978533575" sldId="275"/>
            <ac:spMk id="9" creationId="{65CD016E-5031-49BE-9253-598979EEA71B}"/>
          </ac:spMkLst>
        </pc:spChg>
        <pc:spChg chg="add mod">
          <ac:chgData name="Gemma Shaw" userId="baf44704ededf4ca" providerId="LiveId" clId="{E8D2D711-4EB3-498B-B036-C50142C5DDBE}" dt="2020-07-15T14:04:51.736" v="3372" actId="1076"/>
          <ac:spMkLst>
            <pc:docMk/>
            <pc:sldMk cId="2978533575" sldId="275"/>
            <ac:spMk id="33" creationId="{9BF4BFB6-B995-49AC-B221-A3CE5CC84985}"/>
          </ac:spMkLst>
        </pc:spChg>
        <pc:grpChg chg="add">
          <ac:chgData name="Gemma Shaw" userId="baf44704ededf4ca" providerId="LiveId" clId="{E8D2D711-4EB3-498B-B036-C50142C5DDBE}" dt="2020-07-15T14:03:51.406" v="3310" actId="26606"/>
          <ac:grpSpMkLst>
            <pc:docMk/>
            <pc:sldMk cId="2978533575" sldId="275"/>
            <ac:grpSpMk id="11" creationId="{503631E2-1718-4F37-AF4F-56ED9E0F52ED}"/>
          </ac:grpSpMkLst>
        </pc:grpChg>
        <pc:picChg chg="add mod modCrop">
          <ac:chgData name="Gemma Shaw" userId="baf44704ededf4ca" providerId="LiveId" clId="{E8D2D711-4EB3-498B-B036-C50142C5DDBE}" dt="2020-07-15T14:04:02.269" v="3314" actId="732"/>
          <ac:picMkLst>
            <pc:docMk/>
            <pc:sldMk cId="2978533575" sldId="275"/>
            <ac:picMk id="4" creationId="{F89F1154-B9E7-4686-B614-8B41EA783EA4}"/>
          </ac:picMkLst>
        </pc:picChg>
      </pc:sldChg>
      <pc:sldChg chg="addSp modSp new mod setBg setClrOvrMap">
        <pc:chgData name="Gemma Shaw" userId="baf44704ededf4ca" providerId="LiveId" clId="{E8D2D711-4EB3-498B-B036-C50142C5DDBE}" dt="2020-07-15T14:09:41.812" v="3482" actId="1076"/>
        <pc:sldMkLst>
          <pc:docMk/>
          <pc:sldMk cId="2789596598" sldId="276"/>
        </pc:sldMkLst>
        <pc:spChg chg="add">
          <ac:chgData name="Gemma Shaw" userId="baf44704ededf4ca" providerId="LiveId" clId="{E8D2D711-4EB3-498B-B036-C50142C5DDBE}" dt="2020-07-15T14:08:18.586" v="3394" actId="26606"/>
          <ac:spMkLst>
            <pc:docMk/>
            <pc:sldMk cId="2789596598" sldId="276"/>
            <ac:spMk id="7" creationId="{B55196D0-95AD-4497-84D1-430C6EBB2504}"/>
          </ac:spMkLst>
        </pc:spChg>
        <pc:spChg chg="add mod">
          <ac:chgData name="Gemma Shaw" userId="baf44704ededf4ca" providerId="LiveId" clId="{E8D2D711-4EB3-498B-B036-C50142C5DDBE}" dt="2020-07-15T14:09:01.196" v="3459" actId="5793"/>
          <ac:spMkLst>
            <pc:docMk/>
            <pc:sldMk cId="2789596598" sldId="276"/>
            <ac:spMk id="29" creationId="{34BE47B3-71FF-43EA-94C6-BEF5C01B4176}"/>
          </ac:spMkLst>
        </pc:spChg>
        <pc:spChg chg="add">
          <ac:chgData name="Gemma Shaw" userId="baf44704ededf4ca" providerId="LiveId" clId="{E8D2D711-4EB3-498B-B036-C50142C5DDBE}" dt="2020-07-15T14:08:18.586" v="3394" actId="26606"/>
          <ac:spMkLst>
            <pc:docMk/>
            <pc:sldMk cId="2789596598" sldId="276"/>
            <ac:spMk id="30" creationId="{4EA367D7-D8FE-4C9E-B6C6-5285FC7B52A2}"/>
          </ac:spMkLst>
        </pc:spChg>
        <pc:spChg chg="add mod">
          <ac:chgData name="Gemma Shaw" userId="baf44704ededf4ca" providerId="LiveId" clId="{E8D2D711-4EB3-498B-B036-C50142C5DDBE}" dt="2020-07-15T14:09:37.399" v="3481" actId="5793"/>
          <ac:spMkLst>
            <pc:docMk/>
            <pc:sldMk cId="2789596598" sldId="276"/>
            <ac:spMk id="31" creationId="{39B50223-6770-48EC-AE58-8A45B6FA2D02}"/>
          </ac:spMkLst>
        </pc:spChg>
        <pc:grpChg chg="add">
          <ac:chgData name="Gemma Shaw" userId="baf44704ededf4ca" providerId="LiveId" clId="{E8D2D711-4EB3-498B-B036-C50142C5DDBE}" dt="2020-07-15T14:08:18.586" v="3394" actId="26606"/>
          <ac:grpSpMkLst>
            <pc:docMk/>
            <pc:sldMk cId="2789596598" sldId="276"/>
            <ac:grpSpMk id="9" creationId="{6DDA3D29-E716-4F33-AB4C-8ED10BB364BE}"/>
          </ac:grpSpMkLst>
        </pc:grpChg>
        <pc:picChg chg="add mod modCrop">
          <ac:chgData name="Gemma Shaw" userId="baf44704ededf4ca" providerId="LiveId" clId="{E8D2D711-4EB3-498B-B036-C50142C5DDBE}" dt="2020-07-15T14:09:41.812" v="3482" actId="1076"/>
          <ac:picMkLst>
            <pc:docMk/>
            <pc:sldMk cId="2789596598" sldId="276"/>
            <ac:picMk id="2" creationId="{3A67D084-F486-4496-9065-EB164222AA76}"/>
          </ac:picMkLst>
        </pc:picChg>
      </pc:sldChg>
      <pc:sldChg chg="new del">
        <pc:chgData name="Gemma Shaw" userId="baf44704ededf4ca" providerId="LiveId" clId="{E8D2D711-4EB3-498B-B036-C50142C5DDBE}" dt="2020-07-21T16:28:13.099" v="3484" actId="2696"/>
        <pc:sldMkLst>
          <pc:docMk/>
          <pc:sldMk cId="2447463996" sldId="277"/>
        </pc:sldMkLst>
      </pc:sldChg>
      <pc:sldMasterChg chg="del delSldLayout">
        <pc:chgData name="Gemma Shaw" userId="baf44704ededf4ca" providerId="LiveId" clId="{E8D2D711-4EB3-498B-B036-C50142C5DDBE}" dt="2020-07-22T11:08:03.315" v="3485" actId="2696"/>
        <pc:sldMasterMkLst>
          <pc:docMk/>
          <pc:sldMasterMk cId="4098087276" sldId="2147483696"/>
        </pc:sldMasterMkLst>
        <pc:sldLayoutChg chg="del">
          <pc:chgData name="Gemma Shaw" userId="baf44704ededf4ca" providerId="LiveId" clId="{E8D2D711-4EB3-498B-B036-C50142C5DDBE}" dt="2020-07-22T11:08:03.315" v="3485" actId="2696"/>
          <pc:sldLayoutMkLst>
            <pc:docMk/>
            <pc:sldMasterMk cId="4098087276" sldId="2147483696"/>
            <pc:sldLayoutMk cId="3817924925" sldId="2147483697"/>
          </pc:sldLayoutMkLst>
        </pc:sldLayoutChg>
        <pc:sldLayoutChg chg="del">
          <pc:chgData name="Gemma Shaw" userId="baf44704ededf4ca" providerId="LiveId" clId="{E8D2D711-4EB3-498B-B036-C50142C5DDBE}" dt="2020-07-22T11:08:03.315" v="3485" actId="2696"/>
          <pc:sldLayoutMkLst>
            <pc:docMk/>
            <pc:sldMasterMk cId="4098087276" sldId="2147483696"/>
            <pc:sldLayoutMk cId="3488106884" sldId="2147483698"/>
          </pc:sldLayoutMkLst>
        </pc:sldLayoutChg>
        <pc:sldLayoutChg chg="del">
          <pc:chgData name="Gemma Shaw" userId="baf44704ededf4ca" providerId="LiveId" clId="{E8D2D711-4EB3-498B-B036-C50142C5DDBE}" dt="2020-07-22T11:08:03.315" v="3485" actId="2696"/>
          <pc:sldLayoutMkLst>
            <pc:docMk/>
            <pc:sldMasterMk cId="4098087276" sldId="2147483696"/>
            <pc:sldLayoutMk cId="4073366759" sldId="2147483699"/>
          </pc:sldLayoutMkLst>
        </pc:sldLayoutChg>
        <pc:sldLayoutChg chg="del">
          <pc:chgData name="Gemma Shaw" userId="baf44704ededf4ca" providerId="LiveId" clId="{E8D2D711-4EB3-498B-B036-C50142C5DDBE}" dt="2020-07-22T11:08:03.315" v="3485" actId="2696"/>
          <pc:sldLayoutMkLst>
            <pc:docMk/>
            <pc:sldMasterMk cId="4098087276" sldId="2147483696"/>
            <pc:sldLayoutMk cId="699427312" sldId="2147483700"/>
          </pc:sldLayoutMkLst>
        </pc:sldLayoutChg>
        <pc:sldLayoutChg chg="del">
          <pc:chgData name="Gemma Shaw" userId="baf44704ededf4ca" providerId="LiveId" clId="{E8D2D711-4EB3-498B-B036-C50142C5DDBE}" dt="2020-07-22T11:08:03.315" v="3485" actId="2696"/>
          <pc:sldLayoutMkLst>
            <pc:docMk/>
            <pc:sldMasterMk cId="4098087276" sldId="2147483696"/>
            <pc:sldLayoutMk cId="2842260351" sldId="2147483701"/>
          </pc:sldLayoutMkLst>
        </pc:sldLayoutChg>
        <pc:sldLayoutChg chg="del">
          <pc:chgData name="Gemma Shaw" userId="baf44704ededf4ca" providerId="LiveId" clId="{E8D2D711-4EB3-498B-B036-C50142C5DDBE}" dt="2020-07-22T11:08:03.315" v="3485" actId="2696"/>
          <pc:sldLayoutMkLst>
            <pc:docMk/>
            <pc:sldMasterMk cId="4098087276" sldId="2147483696"/>
            <pc:sldLayoutMk cId="3162707480" sldId="2147483702"/>
          </pc:sldLayoutMkLst>
        </pc:sldLayoutChg>
        <pc:sldLayoutChg chg="del">
          <pc:chgData name="Gemma Shaw" userId="baf44704ededf4ca" providerId="LiveId" clId="{E8D2D711-4EB3-498B-B036-C50142C5DDBE}" dt="2020-07-22T11:08:03.315" v="3485" actId="2696"/>
          <pc:sldLayoutMkLst>
            <pc:docMk/>
            <pc:sldMasterMk cId="4098087276" sldId="2147483696"/>
            <pc:sldLayoutMk cId="366601093" sldId="2147483703"/>
          </pc:sldLayoutMkLst>
        </pc:sldLayoutChg>
        <pc:sldLayoutChg chg="del">
          <pc:chgData name="Gemma Shaw" userId="baf44704ededf4ca" providerId="LiveId" clId="{E8D2D711-4EB3-498B-B036-C50142C5DDBE}" dt="2020-07-22T11:08:03.315" v="3485" actId="2696"/>
          <pc:sldLayoutMkLst>
            <pc:docMk/>
            <pc:sldMasterMk cId="4098087276" sldId="2147483696"/>
            <pc:sldLayoutMk cId="2344487799" sldId="2147483704"/>
          </pc:sldLayoutMkLst>
        </pc:sldLayoutChg>
        <pc:sldLayoutChg chg="del">
          <pc:chgData name="Gemma Shaw" userId="baf44704ededf4ca" providerId="LiveId" clId="{E8D2D711-4EB3-498B-B036-C50142C5DDBE}" dt="2020-07-22T11:08:03.315" v="3485" actId="2696"/>
          <pc:sldLayoutMkLst>
            <pc:docMk/>
            <pc:sldMasterMk cId="4098087276" sldId="2147483696"/>
            <pc:sldLayoutMk cId="2694702710" sldId="2147483705"/>
          </pc:sldLayoutMkLst>
        </pc:sldLayoutChg>
        <pc:sldLayoutChg chg="del">
          <pc:chgData name="Gemma Shaw" userId="baf44704ededf4ca" providerId="LiveId" clId="{E8D2D711-4EB3-498B-B036-C50142C5DDBE}" dt="2020-07-22T11:08:03.315" v="3485" actId="2696"/>
          <pc:sldLayoutMkLst>
            <pc:docMk/>
            <pc:sldMasterMk cId="4098087276" sldId="2147483696"/>
            <pc:sldLayoutMk cId="211556746" sldId="2147483706"/>
          </pc:sldLayoutMkLst>
        </pc:sldLayoutChg>
        <pc:sldLayoutChg chg="del">
          <pc:chgData name="Gemma Shaw" userId="baf44704ededf4ca" providerId="LiveId" clId="{E8D2D711-4EB3-498B-B036-C50142C5DDBE}" dt="2020-07-22T11:08:03.315" v="3485" actId="2696"/>
          <pc:sldLayoutMkLst>
            <pc:docMk/>
            <pc:sldMasterMk cId="4098087276" sldId="2147483696"/>
            <pc:sldLayoutMk cId="2143054885" sldId="2147483707"/>
          </pc:sldLayoutMkLst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B4BE9A-5308-44EA-8359-A705BB34C7E6}" type="datetimeFigureOut">
              <a:rPr lang="en-GB" smtClean="0"/>
              <a:t>23/07/2020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CD7CB3-71B8-42F6-A60E-AC5AA0B2B47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035075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Wikimedia commons image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CD7CB3-71B8-42F6-A60E-AC5AA0B2B474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434467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Wikimedia commons image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CD7CB3-71B8-42F6-A60E-AC5AA0B2B474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103855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9" name="Group 88"/>
          <p:cNvGrpSpPr/>
          <p:nvPr/>
        </p:nvGrpSpPr>
        <p:grpSpPr>
          <a:xfrm>
            <a:off x="-329674" y="-59376"/>
            <a:ext cx="12515851" cy="6923798"/>
            <a:chOff x="-329674" y="-51881"/>
            <a:chExt cx="12515851" cy="6923798"/>
          </a:xfrm>
        </p:grpSpPr>
        <p:sp>
          <p:nvSpPr>
            <p:cNvPr id="90" name="Freeform 5"/>
            <p:cNvSpPr/>
            <p:nvPr/>
          </p:nvSpPr>
          <p:spPr bwMode="auto">
            <a:xfrm>
              <a:off x="-329674" y="1298404"/>
              <a:ext cx="9702800" cy="5573512"/>
            </a:xfrm>
            <a:custGeom>
              <a:avLst/>
              <a:gdLst/>
              <a:ahLst/>
              <a:cxnLst/>
              <a:rect l="0" t="0" r="r" b="b"/>
              <a:pathLst>
                <a:path w="2038" h="1169">
                  <a:moveTo>
                    <a:pt x="1752" y="1169"/>
                  </a:moveTo>
                  <a:cubicBezTo>
                    <a:pt x="2038" y="928"/>
                    <a:pt x="1673" y="513"/>
                    <a:pt x="1487" y="334"/>
                  </a:cubicBezTo>
                  <a:cubicBezTo>
                    <a:pt x="1316" y="170"/>
                    <a:pt x="1099" y="43"/>
                    <a:pt x="860" y="22"/>
                  </a:cubicBezTo>
                  <a:cubicBezTo>
                    <a:pt x="621" y="0"/>
                    <a:pt x="341" y="128"/>
                    <a:pt x="199" y="318"/>
                  </a:cubicBezTo>
                  <a:cubicBezTo>
                    <a:pt x="0" y="586"/>
                    <a:pt x="184" y="965"/>
                    <a:pt x="399" y="116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6"/>
            <p:cNvSpPr/>
            <p:nvPr/>
          </p:nvSpPr>
          <p:spPr bwMode="auto">
            <a:xfrm>
              <a:off x="670451" y="2018236"/>
              <a:ext cx="7373938" cy="4848892"/>
            </a:xfrm>
            <a:custGeom>
              <a:avLst/>
              <a:gdLst/>
              <a:ahLst/>
              <a:cxnLst/>
              <a:rect l="0" t="0" r="r" b="b"/>
              <a:pathLst>
                <a:path w="1549" h="1017">
                  <a:moveTo>
                    <a:pt x="1025" y="1016"/>
                  </a:moveTo>
                  <a:cubicBezTo>
                    <a:pt x="1223" y="971"/>
                    <a:pt x="1549" y="857"/>
                    <a:pt x="1443" y="592"/>
                  </a:cubicBezTo>
                  <a:cubicBezTo>
                    <a:pt x="1344" y="344"/>
                    <a:pt x="1041" y="111"/>
                    <a:pt x="782" y="53"/>
                  </a:cubicBezTo>
                  <a:cubicBezTo>
                    <a:pt x="545" y="0"/>
                    <a:pt x="275" y="117"/>
                    <a:pt x="150" y="329"/>
                  </a:cubicBezTo>
                  <a:cubicBezTo>
                    <a:pt x="0" y="584"/>
                    <a:pt x="243" y="911"/>
                    <a:pt x="477" y="1017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7"/>
            <p:cNvSpPr/>
            <p:nvPr/>
          </p:nvSpPr>
          <p:spPr bwMode="auto">
            <a:xfrm>
              <a:off x="251351" y="1788400"/>
              <a:ext cx="8035925" cy="5083516"/>
            </a:xfrm>
            <a:custGeom>
              <a:avLst/>
              <a:gdLst/>
              <a:ahLst/>
              <a:cxnLst/>
              <a:rect l="0" t="0" r="r" b="b"/>
              <a:pathLst>
                <a:path w="1688" h="1066">
                  <a:moveTo>
                    <a:pt x="1302" y="1066"/>
                  </a:moveTo>
                  <a:cubicBezTo>
                    <a:pt x="1416" y="1024"/>
                    <a:pt x="1551" y="962"/>
                    <a:pt x="1613" y="850"/>
                  </a:cubicBezTo>
                  <a:cubicBezTo>
                    <a:pt x="1688" y="715"/>
                    <a:pt x="1606" y="575"/>
                    <a:pt x="1517" y="471"/>
                  </a:cubicBezTo>
                  <a:cubicBezTo>
                    <a:pt x="1336" y="258"/>
                    <a:pt x="1084" y="62"/>
                    <a:pt x="798" y="28"/>
                  </a:cubicBezTo>
                  <a:cubicBezTo>
                    <a:pt x="559" y="0"/>
                    <a:pt x="317" y="138"/>
                    <a:pt x="181" y="333"/>
                  </a:cubicBezTo>
                  <a:cubicBezTo>
                    <a:pt x="0" y="592"/>
                    <a:pt x="191" y="907"/>
                    <a:pt x="420" y="10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8"/>
            <p:cNvSpPr/>
            <p:nvPr/>
          </p:nvSpPr>
          <p:spPr bwMode="auto">
            <a:xfrm>
              <a:off x="-1061" y="549842"/>
              <a:ext cx="10334625" cy="6322075"/>
            </a:xfrm>
            <a:custGeom>
              <a:avLst/>
              <a:gdLst/>
              <a:ahLst/>
              <a:cxnLst/>
              <a:rect l="0" t="0" r="r" b="b"/>
              <a:pathLst>
                <a:path w="2171" h="1326">
                  <a:moveTo>
                    <a:pt x="1873" y="1326"/>
                  </a:moveTo>
                  <a:cubicBezTo>
                    <a:pt x="2171" y="1045"/>
                    <a:pt x="1825" y="678"/>
                    <a:pt x="1609" y="473"/>
                  </a:cubicBezTo>
                  <a:cubicBezTo>
                    <a:pt x="1406" y="281"/>
                    <a:pt x="1159" y="116"/>
                    <a:pt x="880" y="63"/>
                  </a:cubicBezTo>
                  <a:cubicBezTo>
                    <a:pt x="545" y="0"/>
                    <a:pt x="214" y="161"/>
                    <a:pt x="0" y="42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9"/>
            <p:cNvSpPr/>
            <p:nvPr/>
          </p:nvSpPr>
          <p:spPr bwMode="auto">
            <a:xfrm>
              <a:off x="3701" y="6186246"/>
              <a:ext cx="504825" cy="681527"/>
            </a:xfrm>
            <a:custGeom>
              <a:avLst/>
              <a:gdLst/>
              <a:ahLst/>
              <a:cxnLst/>
              <a:rect l="0" t="0" r="r" b="b"/>
              <a:pathLst>
                <a:path w="106" h="143">
                  <a:moveTo>
                    <a:pt x="0" y="0"/>
                  </a:moveTo>
                  <a:cubicBezTo>
                    <a:pt x="35" y="54"/>
                    <a:pt x="70" y="101"/>
                    <a:pt x="106" y="143"/>
                  </a:cubicBezTo>
                </a:path>
              </a:pathLst>
            </a:custGeom>
            <a:noFill/>
            <a:ln w="4763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10"/>
            <p:cNvSpPr/>
            <p:nvPr/>
          </p:nvSpPr>
          <p:spPr bwMode="auto">
            <a:xfrm>
              <a:off x="-1061" y="-51881"/>
              <a:ext cx="11091863" cy="6923796"/>
            </a:xfrm>
            <a:custGeom>
              <a:avLst/>
              <a:gdLst/>
              <a:ahLst/>
              <a:cxnLst/>
              <a:rect l="0" t="0" r="r" b="b"/>
              <a:pathLst>
                <a:path w="2330" h="1452">
                  <a:moveTo>
                    <a:pt x="2046" y="1452"/>
                  </a:moveTo>
                  <a:cubicBezTo>
                    <a:pt x="2330" y="1153"/>
                    <a:pt x="2049" y="821"/>
                    <a:pt x="1813" y="601"/>
                  </a:cubicBezTo>
                  <a:cubicBezTo>
                    <a:pt x="1569" y="375"/>
                    <a:pt x="1282" y="179"/>
                    <a:pt x="956" y="97"/>
                  </a:cubicBezTo>
                  <a:cubicBezTo>
                    <a:pt x="572" y="0"/>
                    <a:pt x="292" y="101"/>
                    <a:pt x="0" y="3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11"/>
            <p:cNvSpPr/>
            <p:nvPr/>
          </p:nvSpPr>
          <p:spPr bwMode="auto">
            <a:xfrm>
              <a:off x="5426601" y="5579"/>
              <a:ext cx="5788025" cy="6847184"/>
            </a:xfrm>
            <a:custGeom>
              <a:avLst/>
              <a:gdLst/>
              <a:ahLst/>
              <a:cxnLst/>
              <a:rect l="0" t="0" r="r" b="b"/>
              <a:pathLst>
                <a:path w="1216" h="1436">
                  <a:moveTo>
                    <a:pt x="1094" y="1436"/>
                  </a:moveTo>
                  <a:cubicBezTo>
                    <a:pt x="1216" y="1114"/>
                    <a:pt x="904" y="770"/>
                    <a:pt x="709" y="551"/>
                  </a:cubicBezTo>
                  <a:cubicBezTo>
                    <a:pt x="509" y="327"/>
                    <a:pt x="274" y="127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7" name="Freeform 12"/>
            <p:cNvSpPr/>
            <p:nvPr/>
          </p:nvSpPr>
          <p:spPr bwMode="auto">
            <a:xfrm>
              <a:off x="-1061" y="5579"/>
              <a:ext cx="1057275" cy="614491"/>
            </a:xfrm>
            <a:custGeom>
              <a:avLst/>
              <a:gdLst/>
              <a:ahLst/>
              <a:cxnLst/>
              <a:rect l="0" t="0" r="r" b="b"/>
              <a:pathLst>
                <a:path w="222" h="129">
                  <a:moveTo>
                    <a:pt x="222" y="0"/>
                  </a:moveTo>
                  <a:cubicBezTo>
                    <a:pt x="152" y="35"/>
                    <a:pt x="76" y="78"/>
                    <a:pt x="0" y="12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8" name="Freeform 13"/>
            <p:cNvSpPr/>
            <p:nvPr/>
          </p:nvSpPr>
          <p:spPr bwMode="auto">
            <a:xfrm>
              <a:off x="5821889" y="5579"/>
              <a:ext cx="5588000" cy="6866337"/>
            </a:xfrm>
            <a:custGeom>
              <a:avLst/>
              <a:gdLst/>
              <a:ahLst/>
              <a:cxnLst/>
              <a:rect l="0" t="0" r="r" b="b"/>
              <a:pathLst>
                <a:path w="1174" h="1440">
                  <a:moveTo>
                    <a:pt x="1067" y="1440"/>
                  </a:moveTo>
                  <a:cubicBezTo>
                    <a:pt x="1174" y="1124"/>
                    <a:pt x="887" y="797"/>
                    <a:pt x="698" y="577"/>
                  </a:cubicBezTo>
                  <a:cubicBezTo>
                    <a:pt x="500" y="348"/>
                    <a:pt x="270" y="14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9" name="Freeform 14"/>
            <p:cNvSpPr/>
            <p:nvPr/>
          </p:nvSpPr>
          <p:spPr bwMode="auto">
            <a:xfrm>
              <a:off x="3701" y="790"/>
              <a:ext cx="595313" cy="352734"/>
            </a:xfrm>
            <a:custGeom>
              <a:avLst/>
              <a:gdLst/>
              <a:ahLst/>
              <a:cxnLst/>
              <a:rect l="0" t="0" r="r" b="b"/>
              <a:pathLst>
                <a:path w="125" h="74">
                  <a:moveTo>
                    <a:pt x="125" y="0"/>
                  </a:moveTo>
                  <a:cubicBezTo>
                    <a:pt x="85" y="22"/>
                    <a:pt x="43" y="47"/>
                    <a:pt x="0" y="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0" name="Freeform 15"/>
            <p:cNvSpPr/>
            <p:nvPr/>
          </p:nvSpPr>
          <p:spPr bwMode="auto">
            <a:xfrm>
              <a:off x="6012389" y="5579"/>
              <a:ext cx="5497513" cy="6866337"/>
            </a:xfrm>
            <a:custGeom>
              <a:avLst/>
              <a:gdLst/>
              <a:ahLst/>
              <a:cxnLst/>
              <a:rect l="0" t="0" r="r" b="b"/>
              <a:pathLst>
                <a:path w="1155" h="1440">
                  <a:moveTo>
                    <a:pt x="1056" y="1440"/>
                  </a:moveTo>
                  <a:cubicBezTo>
                    <a:pt x="1155" y="1123"/>
                    <a:pt x="875" y="801"/>
                    <a:pt x="686" y="580"/>
                  </a:cubicBezTo>
                  <a:cubicBezTo>
                    <a:pt x="491" y="352"/>
                    <a:pt x="264" y="145"/>
                    <a:pt x="0" y="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1" name="Freeform 16"/>
            <p:cNvSpPr/>
            <p:nvPr/>
          </p:nvSpPr>
          <p:spPr bwMode="auto">
            <a:xfrm>
              <a:off x="-1061" y="5579"/>
              <a:ext cx="357188" cy="213875"/>
            </a:xfrm>
            <a:custGeom>
              <a:avLst/>
              <a:gdLst/>
              <a:ahLst/>
              <a:cxnLst/>
              <a:rect l="0" t="0" r="r" b="b"/>
              <a:pathLst>
                <a:path w="75" h="45">
                  <a:moveTo>
                    <a:pt x="75" y="0"/>
                  </a:moveTo>
                  <a:cubicBezTo>
                    <a:pt x="50" y="14"/>
                    <a:pt x="25" y="29"/>
                    <a:pt x="0" y="45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2" name="Freeform 17"/>
            <p:cNvSpPr/>
            <p:nvPr/>
          </p:nvSpPr>
          <p:spPr bwMode="auto">
            <a:xfrm>
              <a:off x="6210826" y="790"/>
              <a:ext cx="5522913" cy="6871126"/>
            </a:xfrm>
            <a:custGeom>
              <a:avLst/>
              <a:gdLst/>
              <a:ahLst/>
              <a:cxnLst/>
              <a:rect l="0" t="0" r="r" b="b"/>
              <a:pathLst>
                <a:path w="1160" h="1441">
                  <a:moveTo>
                    <a:pt x="1053" y="1441"/>
                  </a:moveTo>
                  <a:cubicBezTo>
                    <a:pt x="1160" y="1129"/>
                    <a:pt x="892" y="817"/>
                    <a:pt x="705" y="599"/>
                  </a:cubicBezTo>
                  <a:cubicBezTo>
                    <a:pt x="503" y="365"/>
                    <a:pt x="270" y="152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3" name="Freeform 18"/>
            <p:cNvSpPr/>
            <p:nvPr/>
          </p:nvSpPr>
          <p:spPr bwMode="auto">
            <a:xfrm>
              <a:off x="6463239" y="5579"/>
              <a:ext cx="5413375" cy="6866337"/>
            </a:xfrm>
            <a:custGeom>
              <a:avLst/>
              <a:gdLst/>
              <a:ahLst/>
              <a:cxnLst/>
              <a:rect l="0" t="0" r="r" b="b"/>
              <a:pathLst>
                <a:path w="1137" h="1440">
                  <a:moveTo>
                    <a:pt x="1040" y="1440"/>
                  </a:moveTo>
                  <a:cubicBezTo>
                    <a:pt x="1137" y="1131"/>
                    <a:pt x="883" y="828"/>
                    <a:pt x="698" y="611"/>
                  </a:cubicBezTo>
                  <a:cubicBezTo>
                    <a:pt x="498" y="375"/>
                    <a:pt x="268" y="159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4" name="Freeform 19"/>
            <p:cNvSpPr/>
            <p:nvPr/>
          </p:nvSpPr>
          <p:spPr bwMode="auto">
            <a:xfrm>
              <a:off x="6877576" y="5579"/>
              <a:ext cx="5037138" cy="6861550"/>
            </a:xfrm>
            <a:custGeom>
              <a:avLst/>
              <a:gdLst/>
              <a:ahLst/>
              <a:cxnLst/>
              <a:rect l="0" t="0" r="r" b="b"/>
              <a:pathLst>
                <a:path w="1058" h="1439">
                  <a:moveTo>
                    <a:pt x="1011" y="1439"/>
                  </a:moveTo>
                  <a:cubicBezTo>
                    <a:pt x="1058" y="1131"/>
                    <a:pt x="825" y="841"/>
                    <a:pt x="648" y="617"/>
                  </a:cubicBezTo>
                  <a:cubicBezTo>
                    <a:pt x="462" y="383"/>
                    <a:pt x="248" y="16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5" name="Freeform 20"/>
            <p:cNvSpPr/>
            <p:nvPr/>
          </p:nvSpPr>
          <p:spPr bwMode="auto">
            <a:xfrm>
              <a:off x="8768289" y="5579"/>
              <a:ext cx="3417888" cy="2742066"/>
            </a:xfrm>
            <a:custGeom>
              <a:avLst/>
              <a:gdLst/>
              <a:ahLst/>
              <a:cxnLst/>
              <a:rect l="0" t="0" r="r" b="b"/>
              <a:pathLst>
                <a:path w="718" h="575">
                  <a:moveTo>
                    <a:pt x="718" y="575"/>
                  </a:moveTo>
                  <a:cubicBezTo>
                    <a:pt x="500" y="360"/>
                    <a:pt x="260" y="163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6" name="Freeform 21"/>
            <p:cNvSpPr/>
            <p:nvPr/>
          </p:nvSpPr>
          <p:spPr bwMode="auto">
            <a:xfrm>
              <a:off x="9235014" y="10367"/>
              <a:ext cx="2951163" cy="2555325"/>
            </a:xfrm>
            <a:custGeom>
              <a:avLst/>
              <a:gdLst/>
              <a:ahLst/>
              <a:cxnLst/>
              <a:rect l="0" t="0" r="r" b="b"/>
              <a:pathLst>
                <a:path w="620" h="536">
                  <a:moveTo>
                    <a:pt x="620" y="536"/>
                  </a:moveTo>
                  <a:cubicBezTo>
                    <a:pt x="404" y="314"/>
                    <a:pt x="196" y="13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7" name="Freeform 22"/>
            <p:cNvSpPr/>
            <p:nvPr/>
          </p:nvSpPr>
          <p:spPr bwMode="auto">
            <a:xfrm>
              <a:off x="10020826" y="5579"/>
              <a:ext cx="2165350" cy="1358265"/>
            </a:xfrm>
            <a:custGeom>
              <a:avLst/>
              <a:gdLst/>
              <a:ahLst/>
              <a:cxnLst/>
              <a:rect l="0" t="0" r="r" b="b"/>
              <a:pathLst>
                <a:path w="455" h="285">
                  <a:moveTo>
                    <a:pt x="0" y="0"/>
                  </a:moveTo>
                  <a:cubicBezTo>
                    <a:pt x="153" y="85"/>
                    <a:pt x="308" y="180"/>
                    <a:pt x="455" y="28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8" name="Freeform 23"/>
            <p:cNvSpPr/>
            <p:nvPr/>
          </p:nvSpPr>
          <p:spPr bwMode="auto">
            <a:xfrm>
              <a:off x="11290826" y="5579"/>
              <a:ext cx="895350" cy="534687"/>
            </a:xfrm>
            <a:custGeom>
              <a:avLst/>
              <a:gdLst/>
              <a:ahLst/>
              <a:cxnLst/>
              <a:rect l="0" t="0" r="r" b="b"/>
              <a:pathLst>
                <a:path w="188" h="112">
                  <a:moveTo>
                    <a:pt x="0" y="0"/>
                  </a:moveTo>
                  <a:cubicBezTo>
                    <a:pt x="63" y="36"/>
                    <a:pt x="126" y="73"/>
                    <a:pt x="188" y="112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9" name="Group 8"/>
          <p:cNvGrpSpPr/>
          <p:nvPr/>
        </p:nvGrpSpPr>
        <p:grpSpPr>
          <a:xfrm>
            <a:off x="1669293" y="1186483"/>
            <a:ext cx="8848345" cy="4477933"/>
            <a:chOff x="1669293" y="1186483"/>
            <a:chExt cx="8848345" cy="4477933"/>
          </a:xfrm>
        </p:grpSpPr>
        <p:sp>
          <p:nvSpPr>
            <p:cNvPr id="39" name="Rectangle 38"/>
            <p:cNvSpPr/>
            <p:nvPr/>
          </p:nvSpPr>
          <p:spPr>
            <a:xfrm>
              <a:off x="1674042" y="1186483"/>
              <a:ext cx="8843596" cy="71618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40" name="Isosceles Triangle 39"/>
            <p:cNvSpPr/>
            <p:nvPr/>
          </p:nvSpPr>
          <p:spPr>
            <a:xfrm rot="10800000">
              <a:off x="5892384" y="5313353"/>
              <a:ext cx="407233" cy="35106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41" name="Rectangle 40"/>
            <p:cNvSpPr/>
            <p:nvPr/>
          </p:nvSpPr>
          <p:spPr>
            <a:xfrm>
              <a:off x="1669293" y="1991156"/>
              <a:ext cx="8845667" cy="332219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9236" y="2075504"/>
            <a:ext cx="8679915" cy="1748729"/>
          </a:xfrm>
        </p:spPr>
        <p:txBody>
          <a:bodyPr bIns="0" anchor="b">
            <a:normAutofit/>
          </a:bodyPr>
          <a:lstStyle>
            <a:lvl1pPr algn="ctr">
              <a:lnSpc>
                <a:spcPct val="80000"/>
              </a:lnSpc>
              <a:defRPr sz="5400" spc="-150">
                <a:solidFill>
                  <a:srgbClr val="FFFE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9237" y="3906266"/>
            <a:ext cx="8673427" cy="1322587"/>
          </a:xfrm>
        </p:spPr>
        <p:txBody>
          <a:bodyPr tIns="0">
            <a:normAutofit/>
          </a:bodyPr>
          <a:lstStyle>
            <a:lvl1pPr marL="0" indent="0" algn="ctr">
              <a:lnSpc>
                <a:spcPct val="100000"/>
              </a:lnSpc>
              <a:buNone/>
              <a:defRPr sz="1800" b="0">
                <a:solidFill>
                  <a:srgbClr val="FFFEFF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 vert="horz" lIns="91440" tIns="45720" rIns="91440" bIns="45720" rtlCol="0" anchor="ctr"/>
          <a:lstStyle>
            <a:lvl1pPr>
              <a:defRPr lang="en-US"/>
            </a:lvl1pPr>
          </a:lstStyle>
          <a:p>
            <a:fld id="{63900157-B795-4C3F-B828-F2170CAE7330}" type="datetimeFigureOut">
              <a:rPr lang="en-GB" smtClean="0"/>
              <a:t>23/07/2020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>
            <a:lvl1pPr algn="ctr">
              <a:defRPr/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9C2D2C3E-C614-4082-92DC-92920076EA2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457601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5" name="Group 74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76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7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8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9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0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1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22" name="Group 21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23" name="Rectangle 22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4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8632" y="2349925"/>
            <a:ext cx="3501196" cy="2456441"/>
          </a:xfrm>
        </p:spPr>
        <p:txBody>
          <a:bodyPr/>
          <a:lstStyle>
            <a:lvl1pPr>
              <a:defRPr>
                <a:solidFill>
                  <a:srgbClr val="FFFE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09983" y="794719"/>
            <a:ext cx="6275035" cy="525709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00157-B795-4C3F-B828-F2170CAE7330}" type="datetimeFigureOut">
              <a:rPr lang="en-GB" smtClean="0"/>
              <a:t>23/07/2020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D2C3E-C614-4082-92DC-92920076EA2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21920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5" name="Group 74"/>
          <p:cNvGrpSpPr/>
          <p:nvPr/>
        </p:nvGrpSpPr>
        <p:grpSpPr>
          <a:xfrm flipH="1">
            <a:off x="0" y="0"/>
            <a:ext cx="12584114" cy="6853238"/>
            <a:chOff x="-417513" y="0"/>
            <a:chExt cx="12584114" cy="6853238"/>
          </a:xfrm>
        </p:grpSpPr>
        <p:sp>
          <p:nvSpPr>
            <p:cNvPr id="76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7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8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9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0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1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22" name="Group 21"/>
          <p:cNvGrpSpPr/>
          <p:nvPr/>
        </p:nvGrpSpPr>
        <p:grpSpPr>
          <a:xfrm>
            <a:off x="7718948" y="1699589"/>
            <a:ext cx="3674476" cy="3470421"/>
            <a:chOff x="697883" y="1816768"/>
            <a:chExt cx="3674476" cy="3470421"/>
          </a:xfrm>
        </p:grpSpPr>
        <p:sp>
          <p:nvSpPr>
            <p:cNvPr id="23" name="Rectangle 22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4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807437" y="2349925"/>
            <a:ext cx="3501195" cy="2456442"/>
          </a:xfrm>
        </p:spPr>
        <p:txBody>
          <a:bodyPr vert="eaVert"/>
          <a:lstStyle>
            <a:lvl1pPr algn="l">
              <a:lnSpc>
                <a:spcPct val="80000"/>
              </a:lnSpc>
              <a:defRPr>
                <a:solidFill>
                  <a:srgbClr val="FFFE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02747" y="798444"/>
            <a:ext cx="6268622" cy="525730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63900157-B795-4C3F-B828-F2170CAE7330}" type="datetimeFigureOut">
              <a:rPr lang="en-GB" smtClean="0"/>
              <a:t>23/07/2020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9C2D2C3E-C614-4082-92DC-92920076EA2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167332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310074-76BF-416B-9357-D09E39E5A030}" type="datetimeFigureOut">
              <a:rPr lang="en-GB" smtClean="0"/>
              <a:t>23/07/2020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A6500A-A04B-4B76-8D6F-6B3BE6B613C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9929581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310074-76BF-416B-9357-D09E39E5A030}" type="datetimeFigureOut">
              <a:rPr lang="en-GB" smtClean="0"/>
              <a:t>23/07/2020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A6500A-A04B-4B76-8D6F-6B3BE6B613C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327366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310074-76BF-416B-9357-D09E39E5A030}" type="datetimeFigureOut">
              <a:rPr lang="en-GB" smtClean="0"/>
              <a:t>23/07/2020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A6500A-A04B-4B76-8D6F-6B3BE6B613C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1879838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310074-76BF-416B-9357-D09E39E5A030}" type="datetimeFigureOut">
              <a:rPr lang="en-GB" smtClean="0"/>
              <a:t>23/07/2020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A6500A-A04B-4B76-8D6F-6B3BE6B613C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7586722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310074-76BF-416B-9357-D09E39E5A030}" type="datetimeFigureOut">
              <a:rPr lang="en-GB" smtClean="0"/>
              <a:t>23/07/2020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A6500A-A04B-4B76-8D6F-6B3BE6B613C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9342517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310074-76BF-416B-9357-D09E39E5A030}" type="datetimeFigureOut">
              <a:rPr lang="en-GB" smtClean="0"/>
              <a:t>23/07/2020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A6500A-A04B-4B76-8D6F-6B3BE6B613C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2672910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310074-76BF-416B-9357-D09E39E5A030}" type="datetimeFigureOut">
              <a:rPr lang="en-GB" smtClean="0"/>
              <a:t>23/07/2020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A6500A-A04B-4B76-8D6F-6B3BE6B613C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6127138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310074-76BF-416B-9357-D09E39E5A030}" type="datetimeFigureOut">
              <a:rPr lang="en-GB" smtClean="0"/>
              <a:t>23/07/2020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A6500A-A04B-4B76-8D6F-6B3BE6B613C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731364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0" name="Group 79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81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7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8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9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0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1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27" name="Group 26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28" name="Rectangle 27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8631" y="2349925"/>
            <a:ext cx="3498979" cy="2456442"/>
          </a:xfrm>
        </p:spPr>
        <p:txBody>
          <a:bodyPr/>
          <a:lstStyle>
            <a:lvl1pPr>
              <a:defRPr>
                <a:solidFill>
                  <a:srgbClr val="FFFE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18447" y="803186"/>
            <a:ext cx="6281873" cy="5248622"/>
          </a:xfrm>
        </p:spPr>
        <p:txBody>
          <a:bodyPr anchor="ctr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00157-B795-4C3F-B828-F2170CAE7330}" type="datetimeFigureOut">
              <a:rPr lang="en-GB" smtClean="0"/>
              <a:t>23/07/2020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D2C3E-C614-4082-92DC-92920076EA2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0392133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310074-76BF-416B-9357-D09E39E5A030}" type="datetimeFigureOut">
              <a:rPr lang="en-GB" smtClean="0"/>
              <a:t>23/07/2020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A6500A-A04B-4B76-8D6F-6B3BE6B613C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9521621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310074-76BF-416B-9357-D09E39E5A030}" type="datetimeFigureOut">
              <a:rPr lang="en-GB" smtClean="0"/>
              <a:t>23/07/2020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A6500A-A04B-4B76-8D6F-6B3BE6B613C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5335349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310074-76BF-416B-9357-D09E39E5A030}" type="datetimeFigureOut">
              <a:rPr lang="en-GB" smtClean="0"/>
              <a:t>23/07/2020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A6500A-A04B-4B76-8D6F-6B3BE6B613C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14541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7" name="Group 76"/>
          <p:cNvGrpSpPr/>
          <p:nvPr/>
        </p:nvGrpSpPr>
        <p:grpSpPr>
          <a:xfrm>
            <a:off x="-329674" y="-59376"/>
            <a:ext cx="12515851" cy="6923798"/>
            <a:chOff x="-329674" y="-51881"/>
            <a:chExt cx="12515851" cy="6923798"/>
          </a:xfrm>
        </p:grpSpPr>
        <p:sp>
          <p:nvSpPr>
            <p:cNvPr id="78" name="Freeform 5"/>
            <p:cNvSpPr/>
            <p:nvPr/>
          </p:nvSpPr>
          <p:spPr bwMode="auto">
            <a:xfrm>
              <a:off x="-329674" y="1298404"/>
              <a:ext cx="9702800" cy="5573512"/>
            </a:xfrm>
            <a:custGeom>
              <a:avLst/>
              <a:gdLst/>
              <a:ahLst/>
              <a:cxnLst/>
              <a:rect l="0" t="0" r="r" b="b"/>
              <a:pathLst>
                <a:path w="2038" h="1169">
                  <a:moveTo>
                    <a:pt x="1752" y="1169"/>
                  </a:moveTo>
                  <a:cubicBezTo>
                    <a:pt x="2038" y="928"/>
                    <a:pt x="1673" y="513"/>
                    <a:pt x="1487" y="334"/>
                  </a:cubicBezTo>
                  <a:cubicBezTo>
                    <a:pt x="1316" y="170"/>
                    <a:pt x="1099" y="43"/>
                    <a:pt x="860" y="22"/>
                  </a:cubicBezTo>
                  <a:cubicBezTo>
                    <a:pt x="621" y="0"/>
                    <a:pt x="341" y="128"/>
                    <a:pt x="199" y="318"/>
                  </a:cubicBezTo>
                  <a:cubicBezTo>
                    <a:pt x="0" y="586"/>
                    <a:pt x="184" y="965"/>
                    <a:pt x="399" y="116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9" name="Freeform 6"/>
            <p:cNvSpPr/>
            <p:nvPr/>
          </p:nvSpPr>
          <p:spPr bwMode="auto">
            <a:xfrm>
              <a:off x="670451" y="2018236"/>
              <a:ext cx="7373938" cy="4848892"/>
            </a:xfrm>
            <a:custGeom>
              <a:avLst/>
              <a:gdLst/>
              <a:ahLst/>
              <a:cxnLst/>
              <a:rect l="0" t="0" r="r" b="b"/>
              <a:pathLst>
                <a:path w="1549" h="1017">
                  <a:moveTo>
                    <a:pt x="1025" y="1016"/>
                  </a:moveTo>
                  <a:cubicBezTo>
                    <a:pt x="1223" y="971"/>
                    <a:pt x="1549" y="857"/>
                    <a:pt x="1443" y="592"/>
                  </a:cubicBezTo>
                  <a:cubicBezTo>
                    <a:pt x="1344" y="344"/>
                    <a:pt x="1041" y="111"/>
                    <a:pt x="782" y="53"/>
                  </a:cubicBezTo>
                  <a:cubicBezTo>
                    <a:pt x="545" y="0"/>
                    <a:pt x="275" y="117"/>
                    <a:pt x="150" y="329"/>
                  </a:cubicBezTo>
                  <a:cubicBezTo>
                    <a:pt x="0" y="584"/>
                    <a:pt x="243" y="911"/>
                    <a:pt x="477" y="1017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0" name="Freeform 7"/>
            <p:cNvSpPr/>
            <p:nvPr/>
          </p:nvSpPr>
          <p:spPr bwMode="auto">
            <a:xfrm>
              <a:off x="251351" y="1788400"/>
              <a:ext cx="8035925" cy="5083516"/>
            </a:xfrm>
            <a:custGeom>
              <a:avLst/>
              <a:gdLst/>
              <a:ahLst/>
              <a:cxnLst/>
              <a:rect l="0" t="0" r="r" b="b"/>
              <a:pathLst>
                <a:path w="1688" h="1066">
                  <a:moveTo>
                    <a:pt x="1302" y="1066"/>
                  </a:moveTo>
                  <a:cubicBezTo>
                    <a:pt x="1416" y="1024"/>
                    <a:pt x="1551" y="962"/>
                    <a:pt x="1613" y="850"/>
                  </a:cubicBezTo>
                  <a:cubicBezTo>
                    <a:pt x="1688" y="715"/>
                    <a:pt x="1606" y="575"/>
                    <a:pt x="1517" y="471"/>
                  </a:cubicBezTo>
                  <a:cubicBezTo>
                    <a:pt x="1336" y="258"/>
                    <a:pt x="1084" y="62"/>
                    <a:pt x="798" y="28"/>
                  </a:cubicBezTo>
                  <a:cubicBezTo>
                    <a:pt x="559" y="0"/>
                    <a:pt x="317" y="138"/>
                    <a:pt x="181" y="333"/>
                  </a:cubicBezTo>
                  <a:cubicBezTo>
                    <a:pt x="0" y="592"/>
                    <a:pt x="191" y="907"/>
                    <a:pt x="420" y="10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1" name="Freeform 8"/>
            <p:cNvSpPr/>
            <p:nvPr/>
          </p:nvSpPr>
          <p:spPr bwMode="auto">
            <a:xfrm>
              <a:off x="-1061" y="549842"/>
              <a:ext cx="10334625" cy="6322075"/>
            </a:xfrm>
            <a:custGeom>
              <a:avLst/>
              <a:gdLst/>
              <a:ahLst/>
              <a:cxnLst/>
              <a:rect l="0" t="0" r="r" b="b"/>
              <a:pathLst>
                <a:path w="2171" h="1326">
                  <a:moveTo>
                    <a:pt x="1873" y="1326"/>
                  </a:moveTo>
                  <a:cubicBezTo>
                    <a:pt x="2171" y="1045"/>
                    <a:pt x="1825" y="678"/>
                    <a:pt x="1609" y="473"/>
                  </a:cubicBezTo>
                  <a:cubicBezTo>
                    <a:pt x="1406" y="281"/>
                    <a:pt x="1159" y="116"/>
                    <a:pt x="880" y="63"/>
                  </a:cubicBezTo>
                  <a:cubicBezTo>
                    <a:pt x="545" y="0"/>
                    <a:pt x="214" y="161"/>
                    <a:pt x="0" y="42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9"/>
            <p:cNvSpPr/>
            <p:nvPr/>
          </p:nvSpPr>
          <p:spPr bwMode="auto">
            <a:xfrm>
              <a:off x="3701" y="6186246"/>
              <a:ext cx="504825" cy="681527"/>
            </a:xfrm>
            <a:custGeom>
              <a:avLst/>
              <a:gdLst/>
              <a:ahLst/>
              <a:cxnLst/>
              <a:rect l="0" t="0" r="r" b="b"/>
              <a:pathLst>
                <a:path w="106" h="143">
                  <a:moveTo>
                    <a:pt x="0" y="0"/>
                  </a:moveTo>
                  <a:cubicBezTo>
                    <a:pt x="35" y="54"/>
                    <a:pt x="70" y="101"/>
                    <a:pt x="106" y="143"/>
                  </a:cubicBezTo>
                </a:path>
              </a:pathLst>
            </a:custGeom>
            <a:noFill/>
            <a:ln w="4763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10"/>
            <p:cNvSpPr/>
            <p:nvPr/>
          </p:nvSpPr>
          <p:spPr bwMode="auto">
            <a:xfrm>
              <a:off x="-1061" y="-51881"/>
              <a:ext cx="11091863" cy="6923796"/>
            </a:xfrm>
            <a:custGeom>
              <a:avLst/>
              <a:gdLst/>
              <a:ahLst/>
              <a:cxnLst/>
              <a:rect l="0" t="0" r="r" b="b"/>
              <a:pathLst>
                <a:path w="2330" h="1452">
                  <a:moveTo>
                    <a:pt x="2046" y="1452"/>
                  </a:moveTo>
                  <a:cubicBezTo>
                    <a:pt x="2330" y="1153"/>
                    <a:pt x="2049" y="821"/>
                    <a:pt x="1813" y="601"/>
                  </a:cubicBezTo>
                  <a:cubicBezTo>
                    <a:pt x="1569" y="375"/>
                    <a:pt x="1282" y="179"/>
                    <a:pt x="956" y="97"/>
                  </a:cubicBezTo>
                  <a:cubicBezTo>
                    <a:pt x="572" y="0"/>
                    <a:pt x="292" y="101"/>
                    <a:pt x="0" y="3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11"/>
            <p:cNvSpPr/>
            <p:nvPr/>
          </p:nvSpPr>
          <p:spPr bwMode="auto">
            <a:xfrm>
              <a:off x="5426601" y="5579"/>
              <a:ext cx="5788025" cy="6847184"/>
            </a:xfrm>
            <a:custGeom>
              <a:avLst/>
              <a:gdLst/>
              <a:ahLst/>
              <a:cxnLst/>
              <a:rect l="0" t="0" r="r" b="b"/>
              <a:pathLst>
                <a:path w="1216" h="1436">
                  <a:moveTo>
                    <a:pt x="1094" y="1436"/>
                  </a:moveTo>
                  <a:cubicBezTo>
                    <a:pt x="1216" y="1114"/>
                    <a:pt x="904" y="770"/>
                    <a:pt x="709" y="551"/>
                  </a:cubicBezTo>
                  <a:cubicBezTo>
                    <a:pt x="509" y="327"/>
                    <a:pt x="274" y="127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12"/>
            <p:cNvSpPr/>
            <p:nvPr/>
          </p:nvSpPr>
          <p:spPr bwMode="auto">
            <a:xfrm>
              <a:off x="-1061" y="5579"/>
              <a:ext cx="1057275" cy="614491"/>
            </a:xfrm>
            <a:custGeom>
              <a:avLst/>
              <a:gdLst/>
              <a:ahLst/>
              <a:cxnLst/>
              <a:rect l="0" t="0" r="r" b="b"/>
              <a:pathLst>
                <a:path w="222" h="129">
                  <a:moveTo>
                    <a:pt x="222" y="0"/>
                  </a:moveTo>
                  <a:cubicBezTo>
                    <a:pt x="152" y="35"/>
                    <a:pt x="76" y="78"/>
                    <a:pt x="0" y="12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3"/>
            <p:cNvSpPr/>
            <p:nvPr/>
          </p:nvSpPr>
          <p:spPr bwMode="auto">
            <a:xfrm>
              <a:off x="5821889" y="5579"/>
              <a:ext cx="5588000" cy="6866337"/>
            </a:xfrm>
            <a:custGeom>
              <a:avLst/>
              <a:gdLst/>
              <a:ahLst/>
              <a:cxnLst/>
              <a:rect l="0" t="0" r="r" b="b"/>
              <a:pathLst>
                <a:path w="1174" h="1440">
                  <a:moveTo>
                    <a:pt x="1067" y="1440"/>
                  </a:moveTo>
                  <a:cubicBezTo>
                    <a:pt x="1174" y="1124"/>
                    <a:pt x="887" y="797"/>
                    <a:pt x="698" y="577"/>
                  </a:cubicBezTo>
                  <a:cubicBezTo>
                    <a:pt x="500" y="348"/>
                    <a:pt x="270" y="14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4"/>
            <p:cNvSpPr/>
            <p:nvPr/>
          </p:nvSpPr>
          <p:spPr bwMode="auto">
            <a:xfrm>
              <a:off x="3701" y="790"/>
              <a:ext cx="595313" cy="352734"/>
            </a:xfrm>
            <a:custGeom>
              <a:avLst/>
              <a:gdLst/>
              <a:ahLst/>
              <a:cxnLst/>
              <a:rect l="0" t="0" r="r" b="b"/>
              <a:pathLst>
                <a:path w="125" h="74">
                  <a:moveTo>
                    <a:pt x="125" y="0"/>
                  </a:moveTo>
                  <a:cubicBezTo>
                    <a:pt x="85" y="22"/>
                    <a:pt x="43" y="47"/>
                    <a:pt x="0" y="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5"/>
            <p:cNvSpPr/>
            <p:nvPr/>
          </p:nvSpPr>
          <p:spPr bwMode="auto">
            <a:xfrm>
              <a:off x="6012389" y="5579"/>
              <a:ext cx="5497513" cy="6866337"/>
            </a:xfrm>
            <a:custGeom>
              <a:avLst/>
              <a:gdLst/>
              <a:ahLst/>
              <a:cxnLst/>
              <a:rect l="0" t="0" r="r" b="b"/>
              <a:pathLst>
                <a:path w="1155" h="1440">
                  <a:moveTo>
                    <a:pt x="1056" y="1440"/>
                  </a:moveTo>
                  <a:cubicBezTo>
                    <a:pt x="1155" y="1123"/>
                    <a:pt x="875" y="801"/>
                    <a:pt x="686" y="580"/>
                  </a:cubicBezTo>
                  <a:cubicBezTo>
                    <a:pt x="491" y="352"/>
                    <a:pt x="264" y="145"/>
                    <a:pt x="0" y="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6"/>
            <p:cNvSpPr/>
            <p:nvPr/>
          </p:nvSpPr>
          <p:spPr bwMode="auto">
            <a:xfrm>
              <a:off x="-1061" y="5579"/>
              <a:ext cx="357188" cy="213875"/>
            </a:xfrm>
            <a:custGeom>
              <a:avLst/>
              <a:gdLst/>
              <a:ahLst/>
              <a:cxnLst/>
              <a:rect l="0" t="0" r="r" b="b"/>
              <a:pathLst>
                <a:path w="75" h="45">
                  <a:moveTo>
                    <a:pt x="75" y="0"/>
                  </a:moveTo>
                  <a:cubicBezTo>
                    <a:pt x="50" y="14"/>
                    <a:pt x="25" y="29"/>
                    <a:pt x="0" y="45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7"/>
            <p:cNvSpPr/>
            <p:nvPr/>
          </p:nvSpPr>
          <p:spPr bwMode="auto">
            <a:xfrm>
              <a:off x="6210826" y="790"/>
              <a:ext cx="5522913" cy="6871126"/>
            </a:xfrm>
            <a:custGeom>
              <a:avLst/>
              <a:gdLst/>
              <a:ahLst/>
              <a:cxnLst/>
              <a:rect l="0" t="0" r="r" b="b"/>
              <a:pathLst>
                <a:path w="1160" h="1441">
                  <a:moveTo>
                    <a:pt x="1053" y="1441"/>
                  </a:moveTo>
                  <a:cubicBezTo>
                    <a:pt x="1160" y="1129"/>
                    <a:pt x="892" y="817"/>
                    <a:pt x="705" y="599"/>
                  </a:cubicBezTo>
                  <a:cubicBezTo>
                    <a:pt x="503" y="365"/>
                    <a:pt x="270" y="152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18"/>
            <p:cNvSpPr/>
            <p:nvPr/>
          </p:nvSpPr>
          <p:spPr bwMode="auto">
            <a:xfrm>
              <a:off x="6463239" y="5579"/>
              <a:ext cx="5413375" cy="6866337"/>
            </a:xfrm>
            <a:custGeom>
              <a:avLst/>
              <a:gdLst/>
              <a:ahLst/>
              <a:cxnLst/>
              <a:rect l="0" t="0" r="r" b="b"/>
              <a:pathLst>
                <a:path w="1137" h="1440">
                  <a:moveTo>
                    <a:pt x="1040" y="1440"/>
                  </a:moveTo>
                  <a:cubicBezTo>
                    <a:pt x="1137" y="1131"/>
                    <a:pt x="883" y="828"/>
                    <a:pt x="698" y="611"/>
                  </a:cubicBezTo>
                  <a:cubicBezTo>
                    <a:pt x="498" y="375"/>
                    <a:pt x="268" y="159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19"/>
            <p:cNvSpPr/>
            <p:nvPr/>
          </p:nvSpPr>
          <p:spPr bwMode="auto">
            <a:xfrm>
              <a:off x="6877576" y="5579"/>
              <a:ext cx="5037138" cy="6861550"/>
            </a:xfrm>
            <a:custGeom>
              <a:avLst/>
              <a:gdLst/>
              <a:ahLst/>
              <a:cxnLst/>
              <a:rect l="0" t="0" r="r" b="b"/>
              <a:pathLst>
                <a:path w="1058" h="1439">
                  <a:moveTo>
                    <a:pt x="1011" y="1439"/>
                  </a:moveTo>
                  <a:cubicBezTo>
                    <a:pt x="1058" y="1131"/>
                    <a:pt x="825" y="841"/>
                    <a:pt x="648" y="617"/>
                  </a:cubicBezTo>
                  <a:cubicBezTo>
                    <a:pt x="462" y="383"/>
                    <a:pt x="248" y="16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20"/>
            <p:cNvSpPr/>
            <p:nvPr/>
          </p:nvSpPr>
          <p:spPr bwMode="auto">
            <a:xfrm>
              <a:off x="8768289" y="5579"/>
              <a:ext cx="3417888" cy="2742066"/>
            </a:xfrm>
            <a:custGeom>
              <a:avLst/>
              <a:gdLst/>
              <a:ahLst/>
              <a:cxnLst/>
              <a:rect l="0" t="0" r="r" b="b"/>
              <a:pathLst>
                <a:path w="718" h="575">
                  <a:moveTo>
                    <a:pt x="718" y="575"/>
                  </a:moveTo>
                  <a:cubicBezTo>
                    <a:pt x="500" y="360"/>
                    <a:pt x="260" y="163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21"/>
            <p:cNvSpPr/>
            <p:nvPr/>
          </p:nvSpPr>
          <p:spPr bwMode="auto">
            <a:xfrm>
              <a:off x="9235014" y="10367"/>
              <a:ext cx="2951163" cy="2555325"/>
            </a:xfrm>
            <a:custGeom>
              <a:avLst/>
              <a:gdLst/>
              <a:ahLst/>
              <a:cxnLst/>
              <a:rect l="0" t="0" r="r" b="b"/>
              <a:pathLst>
                <a:path w="620" h="536">
                  <a:moveTo>
                    <a:pt x="620" y="536"/>
                  </a:moveTo>
                  <a:cubicBezTo>
                    <a:pt x="404" y="314"/>
                    <a:pt x="196" y="13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22"/>
            <p:cNvSpPr/>
            <p:nvPr/>
          </p:nvSpPr>
          <p:spPr bwMode="auto">
            <a:xfrm>
              <a:off x="10020826" y="5579"/>
              <a:ext cx="2165350" cy="1358265"/>
            </a:xfrm>
            <a:custGeom>
              <a:avLst/>
              <a:gdLst/>
              <a:ahLst/>
              <a:cxnLst/>
              <a:rect l="0" t="0" r="r" b="b"/>
              <a:pathLst>
                <a:path w="455" h="285">
                  <a:moveTo>
                    <a:pt x="0" y="0"/>
                  </a:moveTo>
                  <a:cubicBezTo>
                    <a:pt x="153" y="85"/>
                    <a:pt x="308" y="180"/>
                    <a:pt x="455" y="28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3"/>
            <p:cNvSpPr/>
            <p:nvPr/>
          </p:nvSpPr>
          <p:spPr bwMode="auto">
            <a:xfrm>
              <a:off x="11290826" y="5579"/>
              <a:ext cx="895350" cy="534687"/>
            </a:xfrm>
            <a:custGeom>
              <a:avLst/>
              <a:gdLst/>
              <a:ahLst/>
              <a:cxnLst/>
              <a:rect l="0" t="0" r="r" b="b"/>
              <a:pathLst>
                <a:path w="188" h="112">
                  <a:moveTo>
                    <a:pt x="0" y="0"/>
                  </a:moveTo>
                  <a:cubicBezTo>
                    <a:pt x="63" y="36"/>
                    <a:pt x="126" y="73"/>
                    <a:pt x="188" y="112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9" name="Group 8"/>
          <p:cNvGrpSpPr/>
          <p:nvPr/>
        </p:nvGrpSpPr>
        <p:grpSpPr>
          <a:xfrm>
            <a:off x="3259545" y="1186483"/>
            <a:ext cx="5666145" cy="4477933"/>
            <a:chOff x="3259545" y="1186483"/>
            <a:chExt cx="5666145" cy="4477933"/>
          </a:xfrm>
        </p:grpSpPr>
        <p:sp>
          <p:nvSpPr>
            <p:cNvPr id="99" name="Rectangle 98"/>
            <p:cNvSpPr/>
            <p:nvPr/>
          </p:nvSpPr>
          <p:spPr>
            <a:xfrm>
              <a:off x="3259545" y="1186483"/>
              <a:ext cx="5657881" cy="71618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0" name="Isosceles Triangle 39"/>
            <p:cNvSpPr/>
            <p:nvPr/>
          </p:nvSpPr>
          <p:spPr>
            <a:xfrm rot="10800000">
              <a:off x="5892384" y="5313353"/>
              <a:ext cx="407233" cy="35106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1" name="Rectangle 100"/>
            <p:cNvSpPr/>
            <p:nvPr/>
          </p:nvSpPr>
          <p:spPr>
            <a:xfrm>
              <a:off x="3259545" y="1991156"/>
              <a:ext cx="5666145" cy="332219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44216" y="2074730"/>
            <a:ext cx="5490224" cy="1689390"/>
          </a:xfrm>
        </p:spPr>
        <p:txBody>
          <a:bodyPr bIns="0" anchor="b">
            <a:normAutofit/>
          </a:bodyPr>
          <a:lstStyle>
            <a:lvl1pPr algn="ctr">
              <a:defRPr sz="4400">
                <a:solidFill>
                  <a:srgbClr val="FFFE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344215" y="3846851"/>
            <a:ext cx="5490223" cy="1383770"/>
          </a:xfrm>
        </p:spPr>
        <p:txBody>
          <a:bodyPr tIns="0">
            <a:normAutofit/>
          </a:bodyPr>
          <a:lstStyle>
            <a:lvl1pPr marL="0" indent="0" algn="ctr">
              <a:buNone/>
              <a:defRPr sz="1800">
                <a:solidFill>
                  <a:srgbClr val="FFFE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63900157-B795-4C3F-B828-F2170CAE7330}" type="datetimeFigureOut">
              <a:rPr lang="en-GB" smtClean="0"/>
              <a:t>23/07/2020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>
            <a:lvl1pPr algn="ctr">
              <a:defRPr/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9C2D2C3E-C614-4082-92DC-92920076EA2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576672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Group 36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38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39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0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1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2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3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4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5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6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7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8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9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0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1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2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3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4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5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6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7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8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59" name="Group 58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60" name="Rectangle 59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61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62" name="Rectangle 61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9000" y="2339669"/>
            <a:ext cx="3500828" cy="2470065"/>
          </a:xfrm>
        </p:spPr>
        <p:txBody>
          <a:bodyPr lIns="91440" tIns="91440" rIns="91440" bIns="91440"/>
          <a:lstStyle>
            <a:lvl1pPr>
              <a:defRPr>
                <a:solidFill>
                  <a:srgbClr val="FFFE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20878" y="803187"/>
            <a:ext cx="6269591" cy="238265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18447" y="3672162"/>
            <a:ext cx="6272022" cy="238358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63900157-B795-4C3F-B828-F2170CAE7330}" type="datetimeFigureOut">
              <a:rPr lang="en-GB" smtClean="0"/>
              <a:t>23/07/2020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9C2D2C3E-C614-4082-92DC-92920076EA2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192190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Group 38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40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1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2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3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4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5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6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7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8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9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0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1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2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3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4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5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6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7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8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9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60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61" name="Group 60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62" name="Rectangle 61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63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64" name="Rectangle 63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9001" y="2363915"/>
            <a:ext cx="3500828" cy="2460497"/>
          </a:xfrm>
        </p:spPr>
        <p:txBody>
          <a:bodyPr lIns="91440" tIns="91440" rIns="91440" bIns="91440"/>
          <a:lstStyle>
            <a:lvl1pPr>
              <a:defRPr>
                <a:solidFill>
                  <a:srgbClr val="FFFE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25137" y="803185"/>
            <a:ext cx="6265088" cy="685800"/>
          </a:xfrm>
        </p:spPr>
        <p:txBody>
          <a:bodyPr anchor="ctr">
            <a:noAutofit/>
          </a:bodyPr>
          <a:lstStyle>
            <a:lvl1pPr marL="0" indent="0" algn="l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25305" y="1488985"/>
            <a:ext cx="6264350" cy="169685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18653" y="3665887"/>
            <a:ext cx="6264414" cy="685800"/>
          </a:xfrm>
        </p:spPr>
        <p:txBody>
          <a:bodyPr anchor="ctr">
            <a:noAutofit/>
          </a:bodyPr>
          <a:lstStyle>
            <a:lvl1pPr marL="0" indent="0" algn="l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18447" y="4351687"/>
            <a:ext cx="6265588" cy="17040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63900157-B795-4C3F-B828-F2170CAE7330}" type="datetimeFigureOut">
              <a:rPr lang="en-GB" smtClean="0"/>
              <a:t>23/07/2020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9C2D2C3E-C614-4082-92DC-92920076EA2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55886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7" name="Group 76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78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9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0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1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7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8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24" name="Group 23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25" name="Rectangle 24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6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8632" y="2349925"/>
            <a:ext cx="3501196" cy="2456442"/>
          </a:xfrm>
        </p:spPr>
        <p:txBody>
          <a:bodyPr/>
          <a:lstStyle>
            <a:lvl1pPr>
              <a:defRPr>
                <a:solidFill>
                  <a:srgbClr val="FFFE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00157-B795-4C3F-B828-F2170CAE7330}" type="datetimeFigureOut">
              <a:rPr lang="en-GB" smtClean="0"/>
              <a:t>23/07/2020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D2C3E-C614-4082-92DC-92920076EA2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607848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63900157-B795-4C3F-B828-F2170CAE7330}" type="datetimeFigureOut">
              <a:rPr lang="en-GB" smtClean="0"/>
              <a:t>23/07/2020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9C2D2C3E-C614-4082-92DC-92920076EA2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793369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4" name="Group 73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75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6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7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8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9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0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1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21" name="Group 20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22" name="Rectangle 21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2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3" name="Rectangle 32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8631" y="2352026"/>
            <a:ext cx="3501197" cy="1223298"/>
          </a:xfrm>
        </p:spPr>
        <p:txBody>
          <a:bodyPr bIns="0" anchor="b">
            <a:noAutofit/>
          </a:bodyPr>
          <a:lstStyle>
            <a:lvl1pPr algn="ctr">
              <a:defRPr sz="3200">
                <a:solidFill>
                  <a:srgbClr val="FFFE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09983" y="802809"/>
            <a:ext cx="6275035" cy="5249940"/>
          </a:xfrm>
        </p:spPr>
        <p:txBody>
          <a:bodyPr anchor="ctr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8631" y="3580186"/>
            <a:ext cx="3501197" cy="1221164"/>
          </a:xfrm>
        </p:spPr>
        <p:txBody>
          <a:bodyPr/>
          <a:lstStyle>
            <a:lvl1pPr marL="0" indent="0" algn="ctr">
              <a:buNone/>
              <a:defRPr sz="1600">
                <a:solidFill>
                  <a:srgbClr val="FFFE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00157-B795-4C3F-B828-F2170CAE7330}" type="datetimeFigureOut">
              <a:rPr lang="en-GB" smtClean="0"/>
              <a:t>23/07/2020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D2C3E-C614-4082-92DC-92920076EA2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390691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3" name="Group 72"/>
          <p:cNvGrpSpPr/>
          <p:nvPr/>
        </p:nvGrpSpPr>
        <p:grpSpPr>
          <a:xfrm>
            <a:off x="-329674" y="-59376"/>
            <a:ext cx="12515851" cy="6923798"/>
            <a:chOff x="-329674" y="-51881"/>
            <a:chExt cx="12515851" cy="6923798"/>
          </a:xfrm>
        </p:grpSpPr>
        <p:sp>
          <p:nvSpPr>
            <p:cNvPr id="81" name="Freeform 5"/>
            <p:cNvSpPr/>
            <p:nvPr/>
          </p:nvSpPr>
          <p:spPr bwMode="auto">
            <a:xfrm>
              <a:off x="-329674" y="1298404"/>
              <a:ext cx="9702800" cy="5573512"/>
            </a:xfrm>
            <a:custGeom>
              <a:avLst/>
              <a:gdLst/>
              <a:ahLst/>
              <a:cxnLst/>
              <a:rect l="0" t="0" r="r" b="b"/>
              <a:pathLst>
                <a:path w="2038" h="1169">
                  <a:moveTo>
                    <a:pt x="1752" y="1169"/>
                  </a:moveTo>
                  <a:cubicBezTo>
                    <a:pt x="2038" y="928"/>
                    <a:pt x="1673" y="513"/>
                    <a:pt x="1487" y="334"/>
                  </a:cubicBezTo>
                  <a:cubicBezTo>
                    <a:pt x="1316" y="170"/>
                    <a:pt x="1099" y="43"/>
                    <a:pt x="860" y="22"/>
                  </a:cubicBezTo>
                  <a:cubicBezTo>
                    <a:pt x="621" y="0"/>
                    <a:pt x="341" y="128"/>
                    <a:pt x="199" y="318"/>
                  </a:cubicBezTo>
                  <a:cubicBezTo>
                    <a:pt x="0" y="586"/>
                    <a:pt x="184" y="965"/>
                    <a:pt x="399" y="116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6"/>
            <p:cNvSpPr/>
            <p:nvPr/>
          </p:nvSpPr>
          <p:spPr bwMode="auto">
            <a:xfrm>
              <a:off x="670451" y="2018236"/>
              <a:ext cx="7373938" cy="4848892"/>
            </a:xfrm>
            <a:custGeom>
              <a:avLst/>
              <a:gdLst/>
              <a:ahLst/>
              <a:cxnLst/>
              <a:rect l="0" t="0" r="r" b="b"/>
              <a:pathLst>
                <a:path w="1549" h="1017">
                  <a:moveTo>
                    <a:pt x="1025" y="1016"/>
                  </a:moveTo>
                  <a:cubicBezTo>
                    <a:pt x="1223" y="971"/>
                    <a:pt x="1549" y="857"/>
                    <a:pt x="1443" y="592"/>
                  </a:cubicBezTo>
                  <a:cubicBezTo>
                    <a:pt x="1344" y="344"/>
                    <a:pt x="1041" y="111"/>
                    <a:pt x="782" y="53"/>
                  </a:cubicBezTo>
                  <a:cubicBezTo>
                    <a:pt x="545" y="0"/>
                    <a:pt x="275" y="117"/>
                    <a:pt x="150" y="329"/>
                  </a:cubicBezTo>
                  <a:cubicBezTo>
                    <a:pt x="0" y="584"/>
                    <a:pt x="243" y="911"/>
                    <a:pt x="477" y="1017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7"/>
            <p:cNvSpPr/>
            <p:nvPr/>
          </p:nvSpPr>
          <p:spPr bwMode="auto">
            <a:xfrm>
              <a:off x="251351" y="1788400"/>
              <a:ext cx="8035925" cy="5083516"/>
            </a:xfrm>
            <a:custGeom>
              <a:avLst/>
              <a:gdLst/>
              <a:ahLst/>
              <a:cxnLst/>
              <a:rect l="0" t="0" r="r" b="b"/>
              <a:pathLst>
                <a:path w="1688" h="1066">
                  <a:moveTo>
                    <a:pt x="1302" y="1066"/>
                  </a:moveTo>
                  <a:cubicBezTo>
                    <a:pt x="1416" y="1024"/>
                    <a:pt x="1551" y="962"/>
                    <a:pt x="1613" y="850"/>
                  </a:cubicBezTo>
                  <a:cubicBezTo>
                    <a:pt x="1688" y="715"/>
                    <a:pt x="1606" y="575"/>
                    <a:pt x="1517" y="471"/>
                  </a:cubicBezTo>
                  <a:cubicBezTo>
                    <a:pt x="1336" y="258"/>
                    <a:pt x="1084" y="62"/>
                    <a:pt x="798" y="28"/>
                  </a:cubicBezTo>
                  <a:cubicBezTo>
                    <a:pt x="559" y="0"/>
                    <a:pt x="317" y="138"/>
                    <a:pt x="181" y="333"/>
                  </a:cubicBezTo>
                  <a:cubicBezTo>
                    <a:pt x="0" y="592"/>
                    <a:pt x="191" y="907"/>
                    <a:pt x="420" y="10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8"/>
            <p:cNvSpPr/>
            <p:nvPr/>
          </p:nvSpPr>
          <p:spPr bwMode="auto">
            <a:xfrm>
              <a:off x="-1061" y="549842"/>
              <a:ext cx="10334625" cy="6322075"/>
            </a:xfrm>
            <a:custGeom>
              <a:avLst/>
              <a:gdLst/>
              <a:ahLst/>
              <a:cxnLst/>
              <a:rect l="0" t="0" r="r" b="b"/>
              <a:pathLst>
                <a:path w="2171" h="1326">
                  <a:moveTo>
                    <a:pt x="1873" y="1326"/>
                  </a:moveTo>
                  <a:cubicBezTo>
                    <a:pt x="2171" y="1045"/>
                    <a:pt x="1825" y="678"/>
                    <a:pt x="1609" y="473"/>
                  </a:cubicBezTo>
                  <a:cubicBezTo>
                    <a:pt x="1406" y="281"/>
                    <a:pt x="1159" y="116"/>
                    <a:pt x="880" y="63"/>
                  </a:cubicBezTo>
                  <a:cubicBezTo>
                    <a:pt x="545" y="0"/>
                    <a:pt x="214" y="161"/>
                    <a:pt x="0" y="42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9"/>
            <p:cNvSpPr/>
            <p:nvPr/>
          </p:nvSpPr>
          <p:spPr bwMode="auto">
            <a:xfrm>
              <a:off x="3701" y="6186246"/>
              <a:ext cx="504825" cy="681527"/>
            </a:xfrm>
            <a:custGeom>
              <a:avLst/>
              <a:gdLst/>
              <a:ahLst/>
              <a:cxnLst/>
              <a:rect l="0" t="0" r="r" b="b"/>
              <a:pathLst>
                <a:path w="106" h="143">
                  <a:moveTo>
                    <a:pt x="0" y="0"/>
                  </a:moveTo>
                  <a:cubicBezTo>
                    <a:pt x="35" y="54"/>
                    <a:pt x="70" y="101"/>
                    <a:pt x="106" y="143"/>
                  </a:cubicBezTo>
                </a:path>
              </a:pathLst>
            </a:custGeom>
            <a:noFill/>
            <a:ln w="4763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0"/>
            <p:cNvSpPr/>
            <p:nvPr/>
          </p:nvSpPr>
          <p:spPr bwMode="auto">
            <a:xfrm>
              <a:off x="-1061" y="-51881"/>
              <a:ext cx="11091863" cy="6923796"/>
            </a:xfrm>
            <a:custGeom>
              <a:avLst/>
              <a:gdLst/>
              <a:ahLst/>
              <a:cxnLst/>
              <a:rect l="0" t="0" r="r" b="b"/>
              <a:pathLst>
                <a:path w="2330" h="1452">
                  <a:moveTo>
                    <a:pt x="2046" y="1452"/>
                  </a:moveTo>
                  <a:cubicBezTo>
                    <a:pt x="2330" y="1153"/>
                    <a:pt x="2049" y="821"/>
                    <a:pt x="1813" y="601"/>
                  </a:cubicBezTo>
                  <a:cubicBezTo>
                    <a:pt x="1569" y="375"/>
                    <a:pt x="1282" y="179"/>
                    <a:pt x="956" y="97"/>
                  </a:cubicBezTo>
                  <a:cubicBezTo>
                    <a:pt x="572" y="0"/>
                    <a:pt x="292" y="101"/>
                    <a:pt x="0" y="3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1"/>
            <p:cNvSpPr/>
            <p:nvPr/>
          </p:nvSpPr>
          <p:spPr bwMode="auto">
            <a:xfrm>
              <a:off x="5426601" y="5579"/>
              <a:ext cx="5788025" cy="6847184"/>
            </a:xfrm>
            <a:custGeom>
              <a:avLst/>
              <a:gdLst/>
              <a:ahLst/>
              <a:cxnLst/>
              <a:rect l="0" t="0" r="r" b="b"/>
              <a:pathLst>
                <a:path w="1216" h="1436">
                  <a:moveTo>
                    <a:pt x="1094" y="1436"/>
                  </a:moveTo>
                  <a:cubicBezTo>
                    <a:pt x="1216" y="1114"/>
                    <a:pt x="904" y="770"/>
                    <a:pt x="709" y="551"/>
                  </a:cubicBezTo>
                  <a:cubicBezTo>
                    <a:pt x="509" y="327"/>
                    <a:pt x="274" y="127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2"/>
            <p:cNvSpPr/>
            <p:nvPr/>
          </p:nvSpPr>
          <p:spPr bwMode="auto">
            <a:xfrm>
              <a:off x="-1061" y="5579"/>
              <a:ext cx="1057275" cy="614491"/>
            </a:xfrm>
            <a:custGeom>
              <a:avLst/>
              <a:gdLst/>
              <a:ahLst/>
              <a:cxnLst/>
              <a:rect l="0" t="0" r="r" b="b"/>
              <a:pathLst>
                <a:path w="222" h="129">
                  <a:moveTo>
                    <a:pt x="222" y="0"/>
                  </a:moveTo>
                  <a:cubicBezTo>
                    <a:pt x="152" y="35"/>
                    <a:pt x="76" y="78"/>
                    <a:pt x="0" y="12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3"/>
            <p:cNvSpPr/>
            <p:nvPr/>
          </p:nvSpPr>
          <p:spPr bwMode="auto">
            <a:xfrm>
              <a:off x="5821889" y="5579"/>
              <a:ext cx="5588000" cy="6866337"/>
            </a:xfrm>
            <a:custGeom>
              <a:avLst/>
              <a:gdLst/>
              <a:ahLst/>
              <a:cxnLst/>
              <a:rect l="0" t="0" r="r" b="b"/>
              <a:pathLst>
                <a:path w="1174" h="1440">
                  <a:moveTo>
                    <a:pt x="1067" y="1440"/>
                  </a:moveTo>
                  <a:cubicBezTo>
                    <a:pt x="1174" y="1124"/>
                    <a:pt x="887" y="797"/>
                    <a:pt x="698" y="577"/>
                  </a:cubicBezTo>
                  <a:cubicBezTo>
                    <a:pt x="500" y="348"/>
                    <a:pt x="270" y="14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4"/>
            <p:cNvSpPr/>
            <p:nvPr/>
          </p:nvSpPr>
          <p:spPr bwMode="auto">
            <a:xfrm>
              <a:off x="3701" y="790"/>
              <a:ext cx="595313" cy="352734"/>
            </a:xfrm>
            <a:custGeom>
              <a:avLst/>
              <a:gdLst/>
              <a:ahLst/>
              <a:cxnLst/>
              <a:rect l="0" t="0" r="r" b="b"/>
              <a:pathLst>
                <a:path w="125" h="74">
                  <a:moveTo>
                    <a:pt x="125" y="0"/>
                  </a:moveTo>
                  <a:cubicBezTo>
                    <a:pt x="85" y="22"/>
                    <a:pt x="43" y="47"/>
                    <a:pt x="0" y="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15"/>
            <p:cNvSpPr/>
            <p:nvPr/>
          </p:nvSpPr>
          <p:spPr bwMode="auto">
            <a:xfrm>
              <a:off x="6012389" y="5579"/>
              <a:ext cx="5497513" cy="6866337"/>
            </a:xfrm>
            <a:custGeom>
              <a:avLst/>
              <a:gdLst/>
              <a:ahLst/>
              <a:cxnLst/>
              <a:rect l="0" t="0" r="r" b="b"/>
              <a:pathLst>
                <a:path w="1155" h="1440">
                  <a:moveTo>
                    <a:pt x="1056" y="1440"/>
                  </a:moveTo>
                  <a:cubicBezTo>
                    <a:pt x="1155" y="1123"/>
                    <a:pt x="875" y="801"/>
                    <a:pt x="686" y="580"/>
                  </a:cubicBezTo>
                  <a:cubicBezTo>
                    <a:pt x="491" y="352"/>
                    <a:pt x="264" y="145"/>
                    <a:pt x="0" y="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16"/>
            <p:cNvSpPr/>
            <p:nvPr/>
          </p:nvSpPr>
          <p:spPr bwMode="auto">
            <a:xfrm>
              <a:off x="-1061" y="5579"/>
              <a:ext cx="357188" cy="213875"/>
            </a:xfrm>
            <a:custGeom>
              <a:avLst/>
              <a:gdLst/>
              <a:ahLst/>
              <a:cxnLst/>
              <a:rect l="0" t="0" r="r" b="b"/>
              <a:pathLst>
                <a:path w="75" h="45">
                  <a:moveTo>
                    <a:pt x="75" y="0"/>
                  </a:moveTo>
                  <a:cubicBezTo>
                    <a:pt x="50" y="14"/>
                    <a:pt x="25" y="29"/>
                    <a:pt x="0" y="45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17"/>
            <p:cNvSpPr/>
            <p:nvPr/>
          </p:nvSpPr>
          <p:spPr bwMode="auto">
            <a:xfrm>
              <a:off x="6210826" y="790"/>
              <a:ext cx="5522913" cy="6871126"/>
            </a:xfrm>
            <a:custGeom>
              <a:avLst/>
              <a:gdLst/>
              <a:ahLst/>
              <a:cxnLst/>
              <a:rect l="0" t="0" r="r" b="b"/>
              <a:pathLst>
                <a:path w="1160" h="1441">
                  <a:moveTo>
                    <a:pt x="1053" y="1441"/>
                  </a:moveTo>
                  <a:cubicBezTo>
                    <a:pt x="1160" y="1129"/>
                    <a:pt x="892" y="817"/>
                    <a:pt x="705" y="599"/>
                  </a:cubicBezTo>
                  <a:cubicBezTo>
                    <a:pt x="503" y="365"/>
                    <a:pt x="270" y="152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18"/>
            <p:cNvSpPr/>
            <p:nvPr/>
          </p:nvSpPr>
          <p:spPr bwMode="auto">
            <a:xfrm>
              <a:off x="6463239" y="5579"/>
              <a:ext cx="5413375" cy="6866337"/>
            </a:xfrm>
            <a:custGeom>
              <a:avLst/>
              <a:gdLst/>
              <a:ahLst/>
              <a:cxnLst/>
              <a:rect l="0" t="0" r="r" b="b"/>
              <a:pathLst>
                <a:path w="1137" h="1440">
                  <a:moveTo>
                    <a:pt x="1040" y="1440"/>
                  </a:moveTo>
                  <a:cubicBezTo>
                    <a:pt x="1137" y="1131"/>
                    <a:pt x="883" y="828"/>
                    <a:pt x="698" y="611"/>
                  </a:cubicBezTo>
                  <a:cubicBezTo>
                    <a:pt x="498" y="375"/>
                    <a:pt x="268" y="159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19"/>
            <p:cNvSpPr/>
            <p:nvPr/>
          </p:nvSpPr>
          <p:spPr bwMode="auto">
            <a:xfrm>
              <a:off x="6877576" y="5579"/>
              <a:ext cx="5037138" cy="6861550"/>
            </a:xfrm>
            <a:custGeom>
              <a:avLst/>
              <a:gdLst/>
              <a:ahLst/>
              <a:cxnLst/>
              <a:rect l="0" t="0" r="r" b="b"/>
              <a:pathLst>
                <a:path w="1058" h="1439">
                  <a:moveTo>
                    <a:pt x="1011" y="1439"/>
                  </a:moveTo>
                  <a:cubicBezTo>
                    <a:pt x="1058" y="1131"/>
                    <a:pt x="825" y="841"/>
                    <a:pt x="648" y="617"/>
                  </a:cubicBezTo>
                  <a:cubicBezTo>
                    <a:pt x="462" y="383"/>
                    <a:pt x="248" y="16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0"/>
            <p:cNvSpPr/>
            <p:nvPr/>
          </p:nvSpPr>
          <p:spPr bwMode="auto">
            <a:xfrm>
              <a:off x="8768289" y="5579"/>
              <a:ext cx="3417888" cy="2742066"/>
            </a:xfrm>
            <a:custGeom>
              <a:avLst/>
              <a:gdLst/>
              <a:ahLst/>
              <a:cxnLst/>
              <a:rect l="0" t="0" r="r" b="b"/>
              <a:pathLst>
                <a:path w="718" h="575">
                  <a:moveTo>
                    <a:pt x="718" y="575"/>
                  </a:moveTo>
                  <a:cubicBezTo>
                    <a:pt x="500" y="360"/>
                    <a:pt x="260" y="163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7" name="Freeform 21"/>
            <p:cNvSpPr/>
            <p:nvPr/>
          </p:nvSpPr>
          <p:spPr bwMode="auto">
            <a:xfrm>
              <a:off x="9235014" y="10367"/>
              <a:ext cx="2951163" cy="2555325"/>
            </a:xfrm>
            <a:custGeom>
              <a:avLst/>
              <a:gdLst/>
              <a:ahLst/>
              <a:cxnLst/>
              <a:rect l="0" t="0" r="r" b="b"/>
              <a:pathLst>
                <a:path w="620" h="536">
                  <a:moveTo>
                    <a:pt x="620" y="536"/>
                  </a:moveTo>
                  <a:cubicBezTo>
                    <a:pt x="404" y="314"/>
                    <a:pt x="196" y="13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8" name="Freeform 22"/>
            <p:cNvSpPr/>
            <p:nvPr/>
          </p:nvSpPr>
          <p:spPr bwMode="auto">
            <a:xfrm>
              <a:off x="10020826" y="5579"/>
              <a:ext cx="2165350" cy="1358265"/>
            </a:xfrm>
            <a:custGeom>
              <a:avLst/>
              <a:gdLst/>
              <a:ahLst/>
              <a:cxnLst/>
              <a:rect l="0" t="0" r="r" b="b"/>
              <a:pathLst>
                <a:path w="455" h="285">
                  <a:moveTo>
                    <a:pt x="0" y="0"/>
                  </a:moveTo>
                  <a:cubicBezTo>
                    <a:pt x="153" y="85"/>
                    <a:pt x="308" y="180"/>
                    <a:pt x="455" y="28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9" name="Freeform 23"/>
            <p:cNvSpPr/>
            <p:nvPr/>
          </p:nvSpPr>
          <p:spPr bwMode="auto">
            <a:xfrm>
              <a:off x="11290826" y="5579"/>
              <a:ext cx="895350" cy="534687"/>
            </a:xfrm>
            <a:custGeom>
              <a:avLst/>
              <a:gdLst/>
              <a:ahLst/>
              <a:cxnLst/>
              <a:rect l="0" t="0" r="r" b="b"/>
              <a:pathLst>
                <a:path w="188" h="112">
                  <a:moveTo>
                    <a:pt x="0" y="0"/>
                  </a:moveTo>
                  <a:cubicBezTo>
                    <a:pt x="63" y="36"/>
                    <a:pt x="126" y="73"/>
                    <a:pt x="188" y="112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76" name="Group 75"/>
          <p:cNvGrpSpPr/>
          <p:nvPr/>
        </p:nvGrpSpPr>
        <p:grpSpPr>
          <a:xfrm>
            <a:off x="805336" y="1698331"/>
            <a:ext cx="5941540" cy="3470421"/>
            <a:chOff x="805336" y="1698331"/>
            <a:chExt cx="5941540" cy="3470421"/>
          </a:xfrm>
        </p:grpSpPr>
        <p:sp>
          <p:nvSpPr>
            <p:cNvPr id="77" name="Rectangle 76"/>
            <p:cNvSpPr/>
            <p:nvPr/>
          </p:nvSpPr>
          <p:spPr>
            <a:xfrm>
              <a:off x="805336" y="1698331"/>
              <a:ext cx="5941540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78" name="Isosceles Triangle 9"/>
            <p:cNvSpPr/>
            <p:nvPr/>
          </p:nvSpPr>
          <p:spPr>
            <a:xfrm rot="10800000">
              <a:off x="3618113" y="4896349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79" name="Rectangle 78"/>
            <p:cNvSpPr/>
            <p:nvPr/>
          </p:nvSpPr>
          <p:spPr>
            <a:xfrm>
              <a:off x="805336" y="2274403"/>
              <a:ext cx="5941540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43510" y="0"/>
            <a:ext cx="4648490" cy="6858000"/>
          </a:xfrm>
          <a:solidFill>
            <a:schemeClr val="bg1">
              <a:lumMod val="65000"/>
              <a:lumOff val="3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5443" y="2360255"/>
            <a:ext cx="5776646" cy="1178032"/>
          </a:xfrm>
        </p:spPr>
        <p:txBody>
          <a:bodyPr bIns="0" anchor="b">
            <a:normAutofit/>
          </a:bodyPr>
          <a:lstStyle>
            <a:lvl1pPr>
              <a:defRPr sz="3600">
                <a:solidFill>
                  <a:srgbClr val="FFFE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5443" y="3545012"/>
            <a:ext cx="5776646" cy="1274198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rgbClr val="FFFE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63900157-B795-4C3F-B828-F2170CAE7330}" type="datetimeFigureOut">
              <a:rPr lang="en-GB" smtClean="0"/>
              <a:t>23/07/2020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5942203" cy="320040"/>
          </a:xfr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828377" y="320040"/>
            <a:ext cx="914400" cy="320040"/>
          </a:xfrm>
        </p:spPr>
        <p:txBody>
          <a:bodyPr/>
          <a:lstStyle/>
          <a:p>
            <a:fld id="{9C2D2C3E-C614-4082-92DC-92920076EA2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880990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91161" y="2358391"/>
            <a:ext cx="3498667" cy="2456485"/>
          </a:xfrm>
          <a:prstGeom prst="rect">
            <a:avLst/>
          </a:prstGeom>
        </p:spPr>
        <p:txBody>
          <a:bodyPr vert="horz" lIns="228600" tIns="228600" rIns="228600" bIns="22860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34982" y="794719"/>
            <a:ext cx="5950036" cy="525709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04672" y="320040"/>
            <a:ext cx="3657600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900157-B795-4C3F-B828-F2170CAE7330}" type="datetimeFigureOut">
              <a:rPr lang="en-GB" smtClean="0"/>
              <a:t>23/07/2020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04672" y="6227064"/>
            <a:ext cx="10588752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469880" y="320040"/>
            <a:ext cx="914400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2D2C3E-C614-4082-92DC-92920076EA2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572299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lnSpc>
          <a:spcPct val="85000"/>
        </a:lnSpc>
        <a:spcBef>
          <a:spcPct val="0"/>
        </a:spcBef>
        <a:buNone/>
        <a:defRPr sz="4000" b="0" i="0" kern="1200" cap="none" spc="-15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4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310074-76BF-416B-9357-D09E39E5A030}" type="datetimeFigureOut">
              <a:rPr lang="en-GB" smtClean="0"/>
              <a:t>23/07/2020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A6500A-A04B-4B76-8D6F-6B3BE6B613C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583997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A3BAF07C-C39E-42EB-BB22-8D46691D973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-1"/>
            <a:ext cx="12193061" cy="6869209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D8E9CF54-0466-4261-9E62-0249E60E188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329674" y="-59376"/>
            <a:ext cx="12515851" cy="6923798"/>
            <a:chOff x="-329674" y="-51881"/>
            <a:chExt cx="12515851" cy="6923798"/>
          </a:xfrm>
        </p:grpSpPr>
        <p:sp>
          <p:nvSpPr>
            <p:cNvPr id="11" name="Freeform 5">
              <a:extLst>
                <a:ext uri="{FF2B5EF4-FFF2-40B4-BE49-F238E27FC236}">
                  <a16:creationId xmlns:a16="http://schemas.microsoft.com/office/drawing/2014/main" id="{33E32106-E8B1-4F76-9EE6-58537738A3C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329674" y="1298404"/>
              <a:ext cx="9702800" cy="5573512"/>
            </a:xfrm>
            <a:custGeom>
              <a:avLst/>
              <a:gdLst/>
              <a:ahLst/>
              <a:cxnLst/>
              <a:rect l="0" t="0" r="r" b="b"/>
              <a:pathLst>
                <a:path w="2038" h="1169">
                  <a:moveTo>
                    <a:pt x="1752" y="1169"/>
                  </a:moveTo>
                  <a:cubicBezTo>
                    <a:pt x="2038" y="928"/>
                    <a:pt x="1673" y="513"/>
                    <a:pt x="1487" y="334"/>
                  </a:cubicBezTo>
                  <a:cubicBezTo>
                    <a:pt x="1316" y="170"/>
                    <a:pt x="1099" y="43"/>
                    <a:pt x="860" y="22"/>
                  </a:cubicBezTo>
                  <a:cubicBezTo>
                    <a:pt x="621" y="0"/>
                    <a:pt x="341" y="128"/>
                    <a:pt x="199" y="318"/>
                  </a:cubicBezTo>
                  <a:cubicBezTo>
                    <a:pt x="0" y="586"/>
                    <a:pt x="184" y="965"/>
                    <a:pt x="399" y="1165"/>
                  </a:cubicBezTo>
                </a:path>
              </a:pathLst>
            </a:custGeom>
            <a:noFill/>
            <a:ln w="9525" cap="flat">
              <a:solidFill>
                <a:schemeClr val="bg1">
                  <a:alpha val="3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2" name="Freeform 6">
              <a:extLst>
                <a:ext uri="{FF2B5EF4-FFF2-40B4-BE49-F238E27FC236}">
                  <a16:creationId xmlns:a16="http://schemas.microsoft.com/office/drawing/2014/main" id="{C32C2C46-A045-44FB-8A74-5EBD650C278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70451" y="2018236"/>
              <a:ext cx="7373938" cy="4848892"/>
            </a:xfrm>
            <a:custGeom>
              <a:avLst/>
              <a:gdLst/>
              <a:ahLst/>
              <a:cxnLst/>
              <a:rect l="0" t="0" r="r" b="b"/>
              <a:pathLst>
                <a:path w="1549" h="1017">
                  <a:moveTo>
                    <a:pt x="1025" y="1016"/>
                  </a:moveTo>
                  <a:cubicBezTo>
                    <a:pt x="1223" y="971"/>
                    <a:pt x="1549" y="857"/>
                    <a:pt x="1443" y="592"/>
                  </a:cubicBezTo>
                  <a:cubicBezTo>
                    <a:pt x="1344" y="344"/>
                    <a:pt x="1041" y="111"/>
                    <a:pt x="782" y="53"/>
                  </a:cubicBezTo>
                  <a:cubicBezTo>
                    <a:pt x="545" y="0"/>
                    <a:pt x="275" y="117"/>
                    <a:pt x="150" y="329"/>
                  </a:cubicBezTo>
                  <a:cubicBezTo>
                    <a:pt x="0" y="584"/>
                    <a:pt x="243" y="911"/>
                    <a:pt x="477" y="1017"/>
                  </a:cubicBezTo>
                </a:path>
              </a:pathLst>
            </a:custGeom>
            <a:noFill/>
            <a:ln w="9525" cap="flat">
              <a:solidFill>
                <a:schemeClr val="bg1">
                  <a:alpha val="3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3" name="Freeform 7">
              <a:extLst>
                <a:ext uri="{FF2B5EF4-FFF2-40B4-BE49-F238E27FC236}">
                  <a16:creationId xmlns:a16="http://schemas.microsoft.com/office/drawing/2014/main" id="{6A76F79C-6683-4940-BCF7-4BCCCEE4068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1351" y="1788400"/>
              <a:ext cx="8035925" cy="5083516"/>
            </a:xfrm>
            <a:custGeom>
              <a:avLst/>
              <a:gdLst/>
              <a:ahLst/>
              <a:cxnLst/>
              <a:rect l="0" t="0" r="r" b="b"/>
              <a:pathLst>
                <a:path w="1688" h="1066">
                  <a:moveTo>
                    <a:pt x="1302" y="1066"/>
                  </a:moveTo>
                  <a:cubicBezTo>
                    <a:pt x="1416" y="1024"/>
                    <a:pt x="1551" y="962"/>
                    <a:pt x="1613" y="850"/>
                  </a:cubicBezTo>
                  <a:cubicBezTo>
                    <a:pt x="1688" y="715"/>
                    <a:pt x="1606" y="575"/>
                    <a:pt x="1517" y="471"/>
                  </a:cubicBezTo>
                  <a:cubicBezTo>
                    <a:pt x="1336" y="258"/>
                    <a:pt x="1084" y="62"/>
                    <a:pt x="798" y="28"/>
                  </a:cubicBezTo>
                  <a:cubicBezTo>
                    <a:pt x="559" y="0"/>
                    <a:pt x="317" y="138"/>
                    <a:pt x="181" y="333"/>
                  </a:cubicBezTo>
                  <a:cubicBezTo>
                    <a:pt x="0" y="592"/>
                    <a:pt x="191" y="907"/>
                    <a:pt x="420" y="1066"/>
                  </a:cubicBezTo>
                </a:path>
              </a:pathLst>
            </a:custGeom>
            <a:noFill/>
            <a:ln w="9525" cap="flat">
              <a:solidFill>
                <a:schemeClr val="bg1">
                  <a:alpha val="35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4" name="Freeform 8">
              <a:extLst>
                <a:ext uri="{FF2B5EF4-FFF2-40B4-BE49-F238E27FC236}">
                  <a16:creationId xmlns:a16="http://schemas.microsoft.com/office/drawing/2014/main" id="{FF4675A3-6D07-4B1F-9BFC-AEBEA1AD067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1061" y="549842"/>
              <a:ext cx="10334625" cy="6322075"/>
            </a:xfrm>
            <a:custGeom>
              <a:avLst/>
              <a:gdLst/>
              <a:ahLst/>
              <a:cxnLst/>
              <a:rect l="0" t="0" r="r" b="b"/>
              <a:pathLst>
                <a:path w="2171" h="1326">
                  <a:moveTo>
                    <a:pt x="1873" y="1326"/>
                  </a:moveTo>
                  <a:cubicBezTo>
                    <a:pt x="2171" y="1045"/>
                    <a:pt x="1825" y="678"/>
                    <a:pt x="1609" y="473"/>
                  </a:cubicBezTo>
                  <a:cubicBezTo>
                    <a:pt x="1406" y="281"/>
                    <a:pt x="1159" y="116"/>
                    <a:pt x="880" y="63"/>
                  </a:cubicBezTo>
                  <a:cubicBezTo>
                    <a:pt x="545" y="0"/>
                    <a:pt x="214" y="161"/>
                    <a:pt x="0" y="423"/>
                  </a:cubicBezTo>
                </a:path>
              </a:pathLst>
            </a:custGeom>
            <a:noFill/>
            <a:ln w="9525" cap="flat">
              <a:solidFill>
                <a:schemeClr val="bg1">
                  <a:alpha val="3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5" name="Freeform 9">
              <a:extLst>
                <a:ext uri="{FF2B5EF4-FFF2-40B4-BE49-F238E27FC236}">
                  <a16:creationId xmlns:a16="http://schemas.microsoft.com/office/drawing/2014/main" id="{765E127A-B6B7-4B1D-B7BD-6C8C969D29C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701" y="6186246"/>
              <a:ext cx="504825" cy="681527"/>
            </a:xfrm>
            <a:custGeom>
              <a:avLst/>
              <a:gdLst/>
              <a:ahLst/>
              <a:cxnLst/>
              <a:rect l="0" t="0" r="r" b="b"/>
              <a:pathLst>
                <a:path w="106" h="143">
                  <a:moveTo>
                    <a:pt x="0" y="0"/>
                  </a:moveTo>
                  <a:cubicBezTo>
                    <a:pt x="35" y="54"/>
                    <a:pt x="70" y="101"/>
                    <a:pt x="106" y="143"/>
                  </a:cubicBezTo>
                </a:path>
              </a:pathLst>
            </a:custGeom>
            <a:noFill/>
            <a:ln w="4763" cap="flat">
              <a:solidFill>
                <a:schemeClr val="bg1">
                  <a:alpha val="3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6" name="Freeform 10">
              <a:extLst>
                <a:ext uri="{FF2B5EF4-FFF2-40B4-BE49-F238E27FC236}">
                  <a16:creationId xmlns:a16="http://schemas.microsoft.com/office/drawing/2014/main" id="{3BCA9D9E-C72C-4751-BFA9-10B85CACE3C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1061" y="-51881"/>
              <a:ext cx="11091863" cy="6923796"/>
            </a:xfrm>
            <a:custGeom>
              <a:avLst/>
              <a:gdLst/>
              <a:ahLst/>
              <a:cxnLst/>
              <a:rect l="0" t="0" r="r" b="b"/>
              <a:pathLst>
                <a:path w="2330" h="1452">
                  <a:moveTo>
                    <a:pt x="2046" y="1452"/>
                  </a:moveTo>
                  <a:cubicBezTo>
                    <a:pt x="2330" y="1153"/>
                    <a:pt x="2049" y="821"/>
                    <a:pt x="1813" y="601"/>
                  </a:cubicBezTo>
                  <a:cubicBezTo>
                    <a:pt x="1569" y="375"/>
                    <a:pt x="1282" y="179"/>
                    <a:pt x="956" y="97"/>
                  </a:cubicBezTo>
                  <a:cubicBezTo>
                    <a:pt x="572" y="0"/>
                    <a:pt x="292" y="101"/>
                    <a:pt x="0" y="366"/>
                  </a:cubicBezTo>
                </a:path>
              </a:pathLst>
            </a:custGeom>
            <a:noFill/>
            <a:ln w="9525" cap="flat">
              <a:solidFill>
                <a:schemeClr val="bg1">
                  <a:alpha val="3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7" name="Freeform 11">
              <a:extLst>
                <a:ext uri="{FF2B5EF4-FFF2-40B4-BE49-F238E27FC236}">
                  <a16:creationId xmlns:a16="http://schemas.microsoft.com/office/drawing/2014/main" id="{080C708C-69BF-441B-AB75-C98160ED06D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426601" y="5579"/>
              <a:ext cx="5788025" cy="6847184"/>
            </a:xfrm>
            <a:custGeom>
              <a:avLst/>
              <a:gdLst/>
              <a:ahLst/>
              <a:cxnLst/>
              <a:rect l="0" t="0" r="r" b="b"/>
              <a:pathLst>
                <a:path w="1216" h="1436">
                  <a:moveTo>
                    <a:pt x="1094" y="1436"/>
                  </a:moveTo>
                  <a:cubicBezTo>
                    <a:pt x="1216" y="1114"/>
                    <a:pt x="904" y="770"/>
                    <a:pt x="709" y="551"/>
                  </a:cubicBezTo>
                  <a:cubicBezTo>
                    <a:pt x="509" y="327"/>
                    <a:pt x="274" y="127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bg1">
                  <a:alpha val="3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8" name="Freeform 12">
              <a:extLst>
                <a:ext uri="{FF2B5EF4-FFF2-40B4-BE49-F238E27FC236}">
                  <a16:creationId xmlns:a16="http://schemas.microsoft.com/office/drawing/2014/main" id="{3E79964E-F8F1-4763-8892-7BC3DAE306E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1061" y="5579"/>
              <a:ext cx="1057275" cy="614491"/>
            </a:xfrm>
            <a:custGeom>
              <a:avLst/>
              <a:gdLst/>
              <a:ahLst/>
              <a:cxnLst/>
              <a:rect l="0" t="0" r="r" b="b"/>
              <a:pathLst>
                <a:path w="222" h="129">
                  <a:moveTo>
                    <a:pt x="222" y="0"/>
                  </a:moveTo>
                  <a:cubicBezTo>
                    <a:pt x="152" y="35"/>
                    <a:pt x="76" y="78"/>
                    <a:pt x="0" y="129"/>
                  </a:cubicBezTo>
                </a:path>
              </a:pathLst>
            </a:custGeom>
            <a:noFill/>
            <a:ln w="9525" cap="flat">
              <a:solidFill>
                <a:schemeClr val="bg1">
                  <a:alpha val="3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9" name="Freeform 13">
              <a:extLst>
                <a:ext uri="{FF2B5EF4-FFF2-40B4-BE49-F238E27FC236}">
                  <a16:creationId xmlns:a16="http://schemas.microsoft.com/office/drawing/2014/main" id="{FE09592A-FCC9-4AE5-BA0B-730C6F3BBE9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821889" y="5579"/>
              <a:ext cx="5588000" cy="6866337"/>
            </a:xfrm>
            <a:custGeom>
              <a:avLst/>
              <a:gdLst/>
              <a:ahLst/>
              <a:cxnLst/>
              <a:rect l="0" t="0" r="r" b="b"/>
              <a:pathLst>
                <a:path w="1174" h="1440">
                  <a:moveTo>
                    <a:pt x="1067" y="1440"/>
                  </a:moveTo>
                  <a:cubicBezTo>
                    <a:pt x="1174" y="1124"/>
                    <a:pt x="887" y="797"/>
                    <a:pt x="698" y="577"/>
                  </a:cubicBezTo>
                  <a:cubicBezTo>
                    <a:pt x="500" y="348"/>
                    <a:pt x="270" y="14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bg1">
                  <a:alpha val="35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0" name="Freeform 14">
              <a:extLst>
                <a:ext uri="{FF2B5EF4-FFF2-40B4-BE49-F238E27FC236}">
                  <a16:creationId xmlns:a16="http://schemas.microsoft.com/office/drawing/2014/main" id="{96448994-820C-4BC1-ABF3-4579C6F99A6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701" y="790"/>
              <a:ext cx="595313" cy="352734"/>
            </a:xfrm>
            <a:custGeom>
              <a:avLst/>
              <a:gdLst/>
              <a:ahLst/>
              <a:cxnLst/>
              <a:rect l="0" t="0" r="r" b="b"/>
              <a:pathLst>
                <a:path w="125" h="74">
                  <a:moveTo>
                    <a:pt x="125" y="0"/>
                  </a:moveTo>
                  <a:cubicBezTo>
                    <a:pt x="85" y="22"/>
                    <a:pt x="43" y="47"/>
                    <a:pt x="0" y="74"/>
                  </a:cubicBezTo>
                </a:path>
              </a:pathLst>
            </a:custGeom>
            <a:noFill/>
            <a:ln w="9525" cap="flat">
              <a:solidFill>
                <a:schemeClr val="bg1">
                  <a:alpha val="35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1" name="Freeform 15">
              <a:extLst>
                <a:ext uri="{FF2B5EF4-FFF2-40B4-BE49-F238E27FC236}">
                  <a16:creationId xmlns:a16="http://schemas.microsoft.com/office/drawing/2014/main" id="{9BB0D192-565A-42B9-B292-CC032D71A6A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012389" y="5579"/>
              <a:ext cx="5497513" cy="6866337"/>
            </a:xfrm>
            <a:custGeom>
              <a:avLst/>
              <a:gdLst/>
              <a:ahLst/>
              <a:cxnLst/>
              <a:rect l="0" t="0" r="r" b="b"/>
              <a:pathLst>
                <a:path w="1155" h="1440">
                  <a:moveTo>
                    <a:pt x="1056" y="1440"/>
                  </a:moveTo>
                  <a:cubicBezTo>
                    <a:pt x="1155" y="1123"/>
                    <a:pt x="875" y="801"/>
                    <a:pt x="686" y="580"/>
                  </a:cubicBezTo>
                  <a:cubicBezTo>
                    <a:pt x="491" y="352"/>
                    <a:pt x="264" y="145"/>
                    <a:pt x="0" y="0"/>
                  </a:cubicBezTo>
                </a:path>
              </a:pathLst>
            </a:custGeom>
            <a:noFill/>
            <a:ln w="12700" cap="flat">
              <a:solidFill>
                <a:schemeClr val="bg1">
                  <a:alpha val="35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2" name="Freeform 16">
              <a:extLst>
                <a:ext uri="{FF2B5EF4-FFF2-40B4-BE49-F238E27FC236}">
                  <a16:creationId xmlns:a16="http://schemas.microsoft.com/office/drawing/2014/main" id="{6D1CA09C-5F40-4E92-A7E9-D1FCEE51283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1061" y="5579"/>
              <a:ext cx="357188" cy="213875"/>
            </a:xfrm>
            <a:custGeom>
              <a:avLst/>
              <a:gdLst/>
              <a:ahLst/>
              <a:cxnLst/>
              <a:rect l="0" t="0" r="r" b="b"/>
              <a:pathLst>
                <a:path w="75" h="45">
                  <a:moveTo>
                    <a:pt x="75" y="0"/>
                  </a:moveTo>
                  <a:cubicBezTo>
                    <a:pt x="50" y="14"/>
                    <a:pt x="25" y="29"/>
                    <a:pt x="0" y="45"/>
                  </a:cubicBezTo>
                </a:path>
              </a:pathLst>
            </a:custGeom>
            <a:noFill/>
            <a:ln w="12700" cap="flat">
              <a:solidFill>
                <a:schemeClr val="bg1">
                  <a:alpha val="35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3" name="Freeform 17">
              <a:extLst>
                <a:ext uri="{FF2B5EF4-FFF2-40B4-BE49-F238E27FC236}">
                  <a16:creationId xmlns:a16="http://schemas.microsoft.com/office/drawing/2014/main" id="{379F5AA5-2E14-4880-A5A6-07AEF2AD89D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210826" y="790"/>
              <a:ext cx="5522913" cy="6871126"/>
            </a:xfrm>
            <a:custGeom>
              <a:avLst/>
              <a:gdLst/>
              <a:ahLst/>
              <a:cxnLst/>
              <a:rect l="0" t="0" r="r" b="b"/>
              <a:pathLst>
                <a:path w="1160" h="1441">
                  <a:moveTo>
                    <a:pt x="1053" y="1441"/>
                  </a:moveTo>
                  <a:cubicBezTo>
                    <a:pt x="1160" y="1129"/>
                    <a:pt x="892" y="817"/>
                    <a:pt x="705" y="599"/>
                  </a:cubicBezTo>
                  <a:cubicBezTo>
                    <a:pt x="503" y="365"/>
                    <a:pt x="270" y="152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bg1">
                  <a:alpha val="3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4" name="Freeform 18">
              <a:extLst>
                <a:ext uri="{FF2B5EF4-FFF2-40B4-BE49-F238E27FC236}">
                  <a16:creationId xmlns:a16="http://schemas.microsoft.com/office/drawing/2014/main" id="{EF14BD32-D239-4DA3-98B3-7752073657C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463239" y="5579"/>
              <a:ext cx="5413375" cy="6866337"/>
            </a:xfrm>
            <a:custGeom>
              <a:avLst/>
              <a:gdLst/>
              <a:ahLst/>
              <a:cxnLst/>
              <a:rect l="0" t="0" r="r" b="b"/>
              <a:pathLst>
                <a:path w="1137" h="1440">
                  <a:moveTo>
                    <a:pt x="1040" y="1440"/>
                  </a:moveTo>
                  <a:cubicBezTo>
                    <a:pt x="1137" y="1131"/>
                    <a:pt x="883" y="828"/>
                    <a:pt x="698" y="611"/>
                  </a:cubicBezTo>
                  <a:cubicBezTo>
                    <a:pt x="498" y="375"/>
                    <a:pt x="268" y="159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bg1">
                  <a:alpha val="3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5" name="Freeform 19">
              <a:extLst>
                <a:ext uri="{FF2B5EF4-FFF2-40B4-BE49-F238E27FC236}">
                  <a16:creationId xmlns:a16="http://schemas.microsoft.com/office/drawing/2014/main" id="{CF07B250-E5E4-4624-9BD7-8D513A67B73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877576" y="5579"/>
              <a:ext cx="5037138" cy="6861550"/>
            </a:xfrm>
            <a:custGeom>
              <a:avLst/>
              <a:gdLst/>
              <a:ahLst/>
              <a:cxnLst/>
              <a:rect l="0" t="0" r="r" b="b"/>
              <a:pathLst>
                <a:path w="1058" h="1439">
                  <a:moveTo>
                    <a:pt x="1011" y="1439"/>
                  </a:moveTo>
                  <a:cubicBezTo>
                    <a:pt x="1058" y="1131"/>
                    <a:pt x="825" y="841"/>
                    <a:pt x="648" y="617"/>
                  </a:cubicBezTo>
                  <a:cubicBezTo>
                    <a:pt x="462" y="383"/>
                    <a:pt x="248" y="16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bg1">
                  <a:alpha val="3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6" name="Freeform 20">
              <a:extLst>
                <a:ext uri="{FF2B5EF4-FFF2-40B4-BE49-F238E27FC236}">
                  <a16:creationId xmlns:a16="http://schemas.microsoft.com/office/drawing/2014/main" id="{BCC5D120-7C8C-4290-865C-4EE6E4F245F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8768289" y="5579"/>
              <a:ext cx="3417888" cy="2742066"/>
            </a:xfrm>
            <a:custGeom>
              <a:avLst/>
              <a:gdLst/>
              <a:ahLst/>
              <a:cxnLst/>
              <a:rect l="0" t="0" r="r" b="b"/>
              <a:pathLst>
                <a:path w="718" h="575">
                  <a:moveTo>
                    <a:pt x="718" y="575"/>
                  </a:moveTo>
                  <a:cubicBezTo>
                    <a:pt x="500" y="360"/>
                    <a:pt x="260" y="163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bg1">
                  <a:alpha val="3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7" name="Freeform 21">
              <a:extLst>
                <a:ext uri="{FF2B5EF4-FFF2-40B4-BE49-F238E27FC236}">
                  <a16:creationId xmlns:a16="http://schemas.microsoft.com/office/drawing/2014/main" id="{C24688C6-CAE5-4EF2-B2BA-A138DA0A24B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9235014" y="10367"/>
              <a:ext cx="2951163" cy="2555325"/>
            </a:xfrm>
            <a:custGeom>
              <a:avLst/>
              <a:gdLst/>
              <a:ahLst/>
              <a:cxnLst/>
              <a:rect l="0" t="0" r="r" b="b"/>
              <a:pathLst>
                <a:path w="620" h="536">
                  <a:moveTo>
                    <a:pt x="620" y="536"/>
                  </a:moveTo>
                  <a:cubicBezTo>
                    <a:pt x="404" y="314"/>
                    <a:pt x="196" y="13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bg1">
                  <a:alpha val="3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8" name="Freeform 22">
              <a:extLst>
                <a:ext uri="{FF2B5EF4-FFF2-40B4-BE49-F238E27FC236}">
                  <a16:creationId xmlns:a16="http://schemas.microsoft.com/office/drawing/2014/main" id="{6BD31099-7C13-4901-A04F-632B1CD8462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020826" y="5579"/>
              <a:ext cx="2165350" cy="1358265"/>
            </a:xfrm>
            <a:custGeom>
              <a:avLst/>
              <a:gdLst/>
              <a:ahLst/>
              <a:cxnLst/>
              <a:rect l="0" t="0" r="r" b="b"/>
              <a:pathLst>
                <a:path w="455" h="285">
                  <a:moveTo>
                    <a:pt x="0" y="0"/>
                  </a:moveTo>
                  <a:cubicBezTo>
                    <a:pt x="153" y="85"/>
                    <a:pt x="308" y="180"/>
                    <a:pt x="455" y="285"/>
                  </a:cubicBezTo>
                </a:path>
              </a:pathLst>
            </a:custGeom>
            <a:noFill/>
            <a:ln w="9525" cap="flat">
              <a:solidFill>
                <a:schemeClr val="bg1">
                  <a:alpha val="35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9" name="Freeform 23">
              <a:extLst>
                <a:ext uri="{FF2B5EF4-FFF2-40B4-BE49-F238E27FC236}">
                  <a16:creationId xmlns:a16="http://schemas.microsoft.com/office/drawing/2014/main" id="{679F5FF7-82B2-4033-8FBE-63170C93783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290826" y="5579"/>
              <a:ext cx="895350" cy="534687"/>
            </a:xfrm>
            <a:custGeom>
              <a:avLst/>
              <a:gdLst/>
              <a:ahLst/>
              <a:cxnLst/>
              <a:rect l="0" t="0" r="r" b="b"/>
              <a:pathLst>
                <a:path w="188" h="112">
                  <a:moveTo>
                    <a:pt x="0" y="0"/>
                  </a:moveTo>
                  <a:cubicBezTo>
                    <a:pt x="63" y="36"/>
                    <a:pt x="126" y="73"/>
                    <a:pt x="188" y="112"/>
                  </a:cubicBezTo>
                </a:path>
              </a:pathLst>
            </a:custGeom>
            <a:noFill/>
            <a:ln w="9525" cap="flat">
              <a:solidFill>
                <a:schemeClr val="bg1">
                  <a:alpha val="3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sp>
        <p:nvSpPr>
          <p:cNvPr id="31" name="Freeform: Shape 30">
            <a:extLst>
              <a:ext uri="{FF2B5EF4-FFF2-40B4-BE49-F238E27FC236}">
                <a16:creationId xmlns:a16="http://schemas.microsoft.com/office/drawing/2014/main" id="{A7795DFA-888F-47E2-B44E-DE1D3B3E46A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5058957"/>
          </a:xfrm>
          <a:custGeom>
            <a:avLst/>
            <a:gdLst>
              <a:gd name="connsiteX0" fmla="*/ 0 w 12192000"/>
              <a:gd name="connsiteY0" fmla="*/ 0 h 5058957"/>
              <a:gd name="connsiteX1" fmla="*/ 12192000 w 12192000"/>
              <a:gd name="connsiteY1" fmla="*/ 0 h 5058957"/>
              <a:gd name="connsiteX2" fmla="*/ 12192000 w 12192000"/>
              <a:gd name="connsiteY2" fmla="*/ 259692 h 5058957"/>
              <a:gd name="connsiteX3" fmla="*/ 12192000 w 12192000"/>
              <a:gd name="connsiteY3" fmla="*/ 3542069 h 5058957"/>
              <a:gd name="connsiteX4" fmla="*/ 12192000 w 12192000"/>
              <a:gd name="connsiteY4" fmla="*/ 3734194 h 5058957"/>
              <a:gd name="connsiteX5" fmla="*/ 12192000 w 12192000"/>
              <a:gd name="connsiteY5" fmla="*/ 4710012 h 5058957"/>
              <a:gd name="connsiteX6" fmla="*/ 12113803 w 12192000"/>
              <a:gd name="connsiteY6" fmla="*/ 4718295 h 5058957"/>
              <a:gd name="connsiteX7" fmla="*/ 6753597 w 12192000"/>
              <a:gd name="connsiteY7" fmla="*/ 5041852 h 5058957"/>
              <a:gd name="connsiteX8" fmla="*/ 400746 w 12192000"/>
              <a:gd name="connsiteY8" fmla="*/ 4870509 h 5058957"/>
              <a:gd name="connsiteX9" fmla="*/ 0 w 12192000"/>
              <a:gd name="connsiteY9" fmla="*/ 4833533 h 5058957"/>
              <a:gd name="connsiteX10" fmla="*/ 0 w 12192000"/>
              <a:gd name="connsiteY10" fmla="*/ 3734194 h 5058957"/>
              <a:gd name="connsiteX11" fmla="*/ 0 w 12192000"/>
              <a:gd name="connsiteY11" fmla="*/ 3542069 h 5058957"/>
              <a:gd name="connsiteX12" fmla="*/ 0 w 12192000"/>
              <a:gd name="connsiteY12" fmla="*/ 259692 h 50589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192000" h="5058957">
                <a:moveTo>
                  <a:pt x="0" y="0"/>
                </a:moveTo>
                <a:lnTo>
                  <a:pt x="12192000" y="0"/>
                </a:lnTo>
                <a:lnTo>
                  <a:pt x="12192000" y="259692"/>
                </a:lnTo>
                <a:lnTo>
                  <a:pt x="12192000" y="3542069"/>
                </a:lnTo>
                <a:lnTo>
                  <a:pt x="12192000" y="3734194"/>
                </a:lnTo>
                <a:lnTo>
                  <a:pt x="12192000" y="4710012"/>
                </a:lnTo>
                <a:lnTo>
                  <a:pt x="12113803" y="4718295"/>
                </a:lnTo>
                <a:cubicBezTo>
                  <a:pt x="10139508" y="4916244"/>
                  <a:pt x="8237152" y="5009247"/>
                  <a:pt x="6753597" y="5041852"/>
                </a:cubicBezTo>
                <a:cubicBezTo>
                  <a:pt x="4940362" y="5081701"/>
                  <a:pt x="2657278" y="5062371"/>
                  <a:pt x="400746" y="4870509"/>
                </a:cubicBezTo>
                <a:lnTo>
                  <a:pt x="0" y="4833533"/>
                </a:lnTo>
                <a:lnTo>
                  <a:pt x="0" y="3734194"/>
                </a:lnTo>
                <a:lnTo>
                  <a:pt x="0" y="3542069"/>
                </a:lnTo>
                <a:lnTo>
                  <a:pt x="0" y="259692"/>
                </a:lnTo>
                <a:close/>
              </a:path>
            </a:pathLst>
          </a:custGeom>
          <a:solidFill>
            <a:schemeClr val="bg1"/>
          </a:solidFill>
          <a:ln w="444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878C96A-25E5-4D01-8AF2-4DAFECD615B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59237" y="5536446"/>
            <a:ext cx="8673427" cy="685831"/>
          </a:xfrm>
        </p:spPr>
        <p:txBody>
          <a:bodyPr>
            <a:normAutofit fontScale="92500"/>
          </a:bodyPr>
          <a:lstStyle/>
          <a:p>
            <a:r>
              <a:rPr lang="en-GB" sz="3600" dirty="0">
                <a:solidFill>
                  <a:schemeClr val="bg1"/>
                </a:solidFill>
              </a:rPr>
              <a:t>How do we know what’s inside the Earth?</a:t>
            </a:r>
          </a:p>
        </p:txBody>
      </p:sp>
      <p:pic>
        <p:nvPicPr>
          <p:cNvPr id="7" name="Picture 6" descr="A view of the earth from space&#10;&#10;Description automatically generated">
            <a:extLst>
              <a:ext uri="{FF2B5EF4-FFF2-40B4-BE49-F238E27FC236}">
                <a16:creationId xmlns:a16="http://schemas.microsoft.com/office/drawing/2014/main" id="{3D547977-4626-40BA-A913-D4CF78D5949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5269" y="1473470"/>
            <a:ext cx="3310733" cy="331073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4" descr="A close up of a logo&#10;&#10;Description automatically generated">
            <a:extLst>
              <a:ext uri="{FF2B5EF4-FFF2-40B4-BE49-F238E27FC236}">
                <a16:creationId xmlns:a16="http://schemas.microsoft.com/office/drawing/2014/main" id="{2CAD195E-C164-499D-A519-CACDC30C1DF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777602">
            <a:off x="6719310" y="504775"/>
            <a:ext cx="1827105" cy="1886855"/>
          </a:xfrm>
          <a:prstGeom prst="rect">
            <a:avLst/>
          </a:prstGeom>
        </p:spPr>
      </p:pic>
      <p:pic>
        <p:nvPicPr>
          <p:cNvPr id="33" name="Picture 32" descr="A picture containing sitting, table, pair, knife&#10;&#10;Description automatically generated">
            <a:extLst>
              <a:ext uri="{FF2B5EF4-FFF2-40B4-BE49-F238E27FC236}">
                <a16:creationId xmlns:a16="http://schemas.microsoft.com/office/drawing/2014/main" id="{DE8D47DE-FFD5-4916-9624-579CD344591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642102" flipH="1">
            <a:off x="3138303" y="811778"/>
            <a:ext cx="2010138" cy="12982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937048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8" name="Rectangle 47">
            <a:extLst>
              <a:ext uri="{FF2B5EF4-FFF2-40B4-BE49-F238E27FC236}">
                <a16:creationId xmlns:a16="http://schemas.microsoft.com/office/drawing/2014/main" id="{84EB0F0F-7647-4962-86D6-18219A4A64F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0" name="Group 49">
            <a:extLst>
              <a:ext uri="{FF2B5EF4-FFF2-40B4-BE49-F238E27FC236}">
                <a16:creationId xmlns:a16="http://schemas.microsoft.com/office/drawing/2014/main" id="{29E04328-0889-46D0-BB35-E5EAB1A93D0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51" name="Freeform 5">
              <a:extLst>
                <a:ext uri="{FF2B5EF4-FFF2-40B4-BE49-F238E27FC236}">
                  <a16:creationId xmlns:a16="http://schemas.microsoft.com/office/drawing/2014/main" id="{EB6361ED-7A17-4A97-A07A-891B2048B90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06513" y="0"/>
              <a:ext cx="3862388" cy="6843713"/>
            </a:xfrm>
            <a:custGeom>
              <a:avLst/>
              <a:gdLst>
                <a:gd name="T0" fmla="*/ 813 w 813"/>
                <a:gd name="T1" fmla="*/ 0 h 1440"/>
                <a:gd name="T2" fmla="*/ 435 w 813"/>
                <a:gd name="T3" fmla="*/ 1440 h 1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" name="Freeform 6">
              <a:extLst>
                <a:ext uri="{FF2B5EF4-FFF2-40B4-BE49-F238E27FC236}">
                  <a16:creationId xmlns:a16="http://schemas.microsoft.com/office/drawing/2014/main" id="{91A0A40D-FCA3-4F77-9301-1E184889FFC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626725" y="9525"/>
              <a:ext cx="1539875" cy="555625"/>
            </a:xfrm>
            <a:custGeom>
              <a:avLst/>
              <a:gdLst>
                <a:gd name="T0" fmla="*/ 324 w 324"/>
                <a:gd name="T1" fmla="*/ 117 h 117"/>
                <a:gd name="T2" fmla="*/ 0 w 324"/>
                <a:gd name="T3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" name="Freeform 7">
              <a:extLst>
                <a:ext uri="{FF2B5EF4-FFF2-40B4-BE49-F238E27FC236}">
                  <a16:creationId xmlns:a16="http://schemas.microsoft.com/office/drawing/2014/main" id="{8AB9DCC0-4375-46B4-B267-7E65C524F0B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247313" y="5013325"/>
              <a:ext cx="1919288" cy="1830388"/>
            </a:xfrm>
            <a:custGeom>
              <a:avLst/>
              <a:gdLst>
                <a:gd name="T0" fmla="*/ 0 w 404"/>
                <a:gd name="T1" fmla="*/ 385 h 385"/>
                <a:gd name="T2" fmla="*/ 404 w 404"/>
                <a:gd name="T3" fmla="*/ 0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Freeform 8">
              <a:extLst>
                <a:ext uri="{FF2B5EF4-FFF2-40B4-BE49-F238E27FC236}">
                  <a16:creationId xmlns:a16="http://schemas.microsoft.com/office/drawing/2014/main" id="{79A17848-4D7F-469F-B13F-433184D9783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20775" y="0"/>
              <a:ext cx="3676650" cy="6843713"/>
            </a:xfrm>
            <a:custGeom>
              <a:avLst/>
              <a:gdLst>
                <a:gd name="T0" fmla="*/ 774 w 774"/>
                <a:gd name="T1" fmla="*/ 0 h 1440"/>
                <a:gd name="T2" fmla="*/ 411 w 774"/>
                <a:gd name="T3" fmla="*/ 1440 h 1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Freeform 9">
              <a:extLst>
                <a:ext uri="{FF2B5EF4-FFF2-40B4-BE49-F238E27FC236}">
                  <a16:creationId xmlns:a16="http://schemas.microsoft.com/office/drawing/2014/main" id="{EC9C20B8-5504-471D-94C1-112C46D48C9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202988" y="9525"/>
              <a:ext cx="963613" cy="366713"/>
            </a:xfrm>
            <a:custGeom>
              <a:avLst/>
              <a:gdLst>
                <a:gd name="T0" fmla="*/ 203 w 203"/>
                <a:gd name="T1" fmla="*/ 77 h 77"/>
                <a:gd name="T2" fmla="*/ 0 w 203"/>
                <a:gd name="T3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Freeform 10">
              <a:extLst>
                <a:ext uri="{FF2B5EF4-FFF2-40B4-BE49-F238E27FC236}">
                  <a16:creationId xmlns:a16="http://schemas.microsoft.com/office/drawing/2014/main" id="{93E66729-E936-4C58-83F9-F07F4C8FB57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494963" y="5275263"/>
              <a:ext cx="1666875" cy="1577975"/>
            </a:xfrm>
            <a:custGeom>
              <a:avLst/>
              <a:gdLst>
                <a:gd name="T0" fmla="*/ 0 w 351"/>
                <a:gd name="T1" fmla="*/ 332 h 332"/>
                <a:gd name="T2" fmla="*/ 351 w 351"/>
                <a:gd name="T3" fmla="*/ 0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" name="Freeform 11">
              <a:extLst>
                <a:ext uri="{FF2B5EF4-FFF2-40B4-BE49-F238E27FC236}">
                  <a16:creationId xmlns:a16="http://schemas.microsoft.com/office/drawing/2014/main" id="{80ED7D4F-F39D-41AA-89BE-3EF08BE570E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01713" y="0"/>
              <a:ext cx="3621088" cy="6843713"/>
            </a:xfrm>
            <a:custGeom>
              <a:avLst/>
              <a:gdLst>
                <a:gd name="T0" fmla="*/ 762 w 762"/>
                <a:gd name="T1" fmla="*/ 0 h 1440"/>
                <a:gd name="T2" fmla="*/ 403 w 762"/>
                <a:gd name="T3" fmla="*/ 1440 h 1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" name="Freeform 12">
              <a:extLst>
                <a:ext uri="{FF2B5EF4-FFF2-40B4-BE49-F238E27FC236}">
                  <a16:creationId xmlns:a16="http://schemas.microsoft.com/office/drawing/2014/main" id="{FE0ADAF2-8815-463C-A5E2-9AE610CD170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501438" y="9525"/>
              <a:ext cx="665163" cy="257175"/>
            </a:xfrm>
            <a:custGeom>
              <a:avLst/>
              <a:gdLst>
                <a:gd name="T0" fmla="*/ 140 w 140"/>
                <a:gd name="T1" fmla="*/ 54 h 54"/>
                <a:gd name="T2" fmla="*/ 0 w 140"/>
                <a:gd name="T3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" name="Freeform 13">
              <a:extLst>
                <a:ext uri="{FF2B5EF4-FFF2-40B4-BE49-F238E27FC236}">
                  <a16:creationId xmlns:a16="http://schemas.microsoft.com/office/drawing/2014/main" id="{310931FD-B535-4C72-B83D-3B80928C978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641013" y="5408613"/>
              <a:ext cx="1525588" cy="1435100"/>
            </a:xfrm>
            <a:custGeom>
              <a:avLst/>
              <a:gdLst>
                <a:gd name="T0" fmla="*/ 0 w 321"/>
                <a:gd name="T1" fmla="*/ 302 h 302"/>
                <a:gd name="T2" fmla="*/ 321 w 321"/>
                <a:gd name="T3" fmla="*/ 0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" name="Freeform 14">
              <a:extLst>
                <a:ext uri="{FF2B5EF4-FFF2-40B4-BE49-F238E27FC236}">
                  <a16:creationId xmlns:a16="http://schemas.microsoft.com/office/drawing/2014/main" id="{5B2C457E-F347-435D-868B-29BDACF8C06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01713" y="0"/>
              <a:ext cx="3244850" cy="6843713"/>
            </a:xfrm>
            <a:custGeom>
              <a:avLst/>
              <a:gdLst>
                <a:gd name="T0" fmla="*/ 683 w 683"/>
                <a:gd name="T1" fmla="*/ 0 h 1440"/>
                <a:gd name="T2" fmla="*/ 355 w 683"/>
                <a:gd name="T3" fmla="*/ 1440 h 1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" name="Freeform 15">
              <a:extLst>
                <a:ext uri="{FF2B5EF4-FFF2-40B4-BE49-F238E27FC236}">
                  <a16:creationId xmlns:a16="http://schemas.microsoft.com/office/drawing/2014/main" id="{28213509-8131-4FDC-B329-A74F43F26B3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802938" y="5518150"/>
              <a:ext cx="1363663" cy="1325563"/>
            </a:xfrm>
            <a:custGeom>
              <a:avLst/>
              <a:gdLst>
                <a:gd name="T0" fmla="*/ 0 w 287"/>
                <a:gd name="T1" fmla="*/ 279 h 279"/>
                <a:gd name="T2" fmla="*/ 287 w 287"/>
                <a:gd name="T3" fmla="*/ 0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" name="Freeform 16">
              <a:extLst>
                <a:ext uri="{FF2B5EF4-FFF2-40B4-BE49-F238E27FC236}">
                  <a16:creationId xmlns:a16="http://schemas.microsoft.com/office/drawing/2014/main" id="{84C20993-4233-45A4-9EE2-803A7898DD5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889000" y="0"/>
              <a:ext cx="3230563" cy="6843713"/>
            </a:xfrm>
            <a:custGeom>
              <a:avLst/>
              <a:gdLst>
                <a:gd name="T0" fmla="*/ 680 w 680"/>
                <a:gd name="T1" fmla="*/ 0 h 1440"/>
                <a:gd name="T2" fmla="*/ 337 w 680"/>
                <a:gd name="T3" fmla="*/ 1440 h 1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" name="Freeform 17">
              <a:extLst>
                <a:ext uri="{FF2B5EF4-FFF2-40B4-BE49-F238E27FC236}">
                  <a16:creationId xmlns:a16="http://schemas.microsoft.com/office/drawing/2014/main" id="{B1CD70A5-64A5-42B2-B216-6DC45E9A359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979150" y="5694363"/>
              <a:ext cx="1187450" cy="1149350"/>
            </a:xfrm>
            <a:custGeom>
              <a:avLst/>
              <a:gdLst>
                <a:gd name="T0" fmla="*/ 0 w 250"/>
                <a:gd name="T1" fmla="*/ 242 h 242"/>
                <a:gd name="T2" fmla="*/ 250 w 250"/>
                <a:gd name="T3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" name="Freeform 18">
              <a:extLst>
                <a:ext uri="{FF2B5EF4-FFF2-40B4-BE49-F238E27FC236}">
                  <a16:creationId xmlns:a16="http://schemas.microsoft.com/office/drawing/2014/main" id="{BD169FEC-EF08-4797-A030-36CDDF8CC1B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484188" y="0"/>
              <a:ext cx="3421063" cy="6843713"/>
            </a:xfrm>
            <a:custGeom>
              <a:avLst/>
              <a:gdLst>
                <a:gd name="T0" fmla="*/ 720 w 720"/>
                <a:gd name="T1" fmla="*/ 0 h 1440"/>
                <a:gd name="T2" fmla="*/ 362 w 720"/>
                <a:gd name="T3" fmla="*/ 1440 h 1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" name="Freeform 19">
              <a:extLst>
                <a:ext uri="{FF2B5EF4-FFF2-40B4-BE49-F238E27FC236}">
                  <a16:creationId xmlns:a16="http://schemas.microsoft.com/office/drawing/2014/main" id="{8A365BFE-C6A4-4D62-8118-7DA0F939D0B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287125" y="6049963"/>
              <a:ext cx="879475" cy="793750"/>
            </a:xfrm>
            <a:custGeom>
              <a:avLst/>
              <a:gdLst>
                <a:gd name="T0" fmla="*/ 0 w 185"/>
                <a:gd name="T1" fmla="*/ 167 h 167"/>
                <a:gd name="T2" fmla="*/ 185 w 185"/>
                <a:gd name="T3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6" name="Freeform 20">
              <a:extLst>
                <a:ext uri="{FF2B5EF4-FFF2-40B4-BE49-F238E27FC236}">
                  <a16:creationId xmlns:a16="http://schemas.microsoft.com/office/drawing/2014/main" id="{5AB9479D-DD5C-4B9A-9559-9C6D976AC83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98488" y="0"/>
              <a:ext cx="2717800" cy="6843713"/>
            </a:xfrm>
            <a:custGeom>
              <a:avLst/>
              <a:gdLst>
                <a:gd name="T0" fmla="*/ 572 w 572"/>
                <a:gd name="T1" fmla="*/ 0 h 1440"/>
                <a:gd name="T2" fmla="*/ 164 w 572"/>
                <a:gd name="T3" fmla="*/ 1440 h 1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" name="Freeform 21">
              <a:extLst>
                <a:ext uri="{FF2B5EF4-FFF2-40B4-BE49-F238E27FC236}">
                  <a16:creationId xmlns:a16="http://schemas.microsoft.com/office/drawing/2014/main" id="{9A7EEE12-555C-46F1-8495-AAED8327C2C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61938" y="0"/>
              <a:ext cx="2944813" cy="6843713"/>
            </a:xfrm>
            <a:custGeom>
              <a:avLst/>
              <a:gdLst>
                <a:gd name="T0" fmla="*/ 620 w 620"/>
                <a:gd name="T1" fmla="*/ 0 h 1440"/>
                <a:gd name="T2" fmla="*/ 186 w 620"/>
                <a:gd name="T3" fmla="*/ 1440 h 1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" name="Freeform 22">
              <a:extLst>
                <a:ext uri="{FF2B5EF4-FFF2-40B4-BE49-F238E27FC236}">
                  <a16:creationId xmlns:a16="http://schemas.microsoft.com/office/drawing/2014/main" id="{E949B756-9984-4380-BA65-341884038BA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417513" y="0"/>
              <a:ext cx="2403475" cy="6843713"/>
            </a:xfrm>
            <a:custGeom>
              <a:avLst/>
              <a:gdLst>
                <a:gd name="T0" fmla="*/ 506 w 506"/>
                <a:gd name="T1" fmla="*/ 0 h 1440"/>
                <a:gd name="T2" fmla="*/ 171 w 506"/>
                <a:gd name="T3" fmla="*/ 1440 h 1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" name="Freeform 23">
              <a:extLst>
                <a:ext uri="{FF2B5EF4-FFF2-40B4-BE49-F238E27FC236}">
                  <a16:creationId xmlns:a16="http://schemas.microsoft.com/office/drawing/2014/main" id="{AAA82566-2B93-4622-A255-FA1E5446BEC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4288" y="9525"/>
              <a:ext cx="1771650" cy="3198813"/>
            </a:xfrm>
            <a:custGeom>
              <a:avLst/>
              <a:gdLst>
                <a:gd name="T0" fmla="*/ 373 w 373"/>
                <a:gd name="T1" fmla="*/ 0 h 673"/>
                <a:gd name="T2" fmla="*/ 0 w 373"/>
                <a:gd name="T3" fmla="*/ 673 h 6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" name="Freeform 24">
              <a:extLst>
                <a:ext uri="{FF2B5EF4-FFF2-40B4-BE49-F238E27FC236}">
                  <a16:creationId xmlns:a16="http://schemas.microsoft.com/office/drawing/2014/main" id="{8AB946BF-E20D-4463-9A6F-6871E9FD42A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4763" y="6016625"/>
              <a:ext cx="214313" cy="827088"/>
            </a:xfrm>
            <a:custGeom>
              <a:avLst/>
              <a:gdLst>
                <a:gd name="T0" fmla="*/ 0 w 45"/>
                <a:gd name="T1" fmla="*/ 0 h 174"/>
                <a:gd name="T2" fmla="*/ 45 w 45"/>
                <a:gd name="T3" fmla="*/ 174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" name="Freeform 25">
              <a:extLst>
                <a:ext uri="{FF2B5EF4-FFF2-40B4-BE49-F238E27FC236}">
                  <a16:creationId xmlns:a16="http://schemas.microsoft.com/office/drawing/2014/main" id="{F23F60E4-AFD6-4FD2-8603-2E0027C8DBC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4288" y="0"/>
              <a:ext cx="1562100" cy="2228850"/>
            </a:xfrm>
            <a:custGeom>
              <a:avLst/>
              <a:gdLst>
                <a:gd name="T0" fmla="*/ 329 w 329"/>
                <a:gd name="T1" fmla="*/ 0 h 469"/>
                <a:gd name="T2" fmla="*/ 0 w 329"/>
                <a:gd name="T3" fmla="*/ 469 h 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3" name="Group 72">
            <a:extLst>
              <a:ext uri="{FF2B5EF4-FFF2-40B4-BE49-F238E27FC236}">
                <a16:creationId xmlns:a16="http://schemas.microsoft.com/office/drawing/2014/main" id="{E11D2C2D-7398-46EA-B98A-B926EA18C7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791682" y="1699589"/>
            <a:ext cx="5936885" cy="3467610"/>
            <a:chOff x="791682" y="1699589"/>
            <a:chExt cx="5936885" cy="3467610"/>
          </a:xfrm>
        </p:grpSpPr>
        <p:sp>
          <p:nvSpPr>
            <p:cNvPr id="74" name="Rectangle 73">
              <a:extLst>
                <a:ext uri="{FF2B5EF4-FFF2-40B4-BE49-F238E27FC236}">
                  <a16:creationId xmlns:a16="http://schemas.microsoft.com/office/drawing/2014/main" id="{FB4BEDBC-19A8-457D-8781-14424DCEF4A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91682" y="1699589"/>
              <a:ext cx="5936885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Isosceles Triangle 22">
              <a:extLst>
                <a:ext uri="{FF2B5EF4-FFF2-40B4-BE49-F238E27FC236}">
                  <a16:creationId xmlns:a16="http://schemas.microsoft.com/office/drawing/2014/main" id="{4EA10CF1-272B-428F-A2A9-087C8488B1B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0800000">
              <a:off x="3602131" y="489479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Rectangle 75">
              <a:extLst>
                <a:ext uri="{FF2B5EF4-FFF2-40B4-BE49-F238E27FC236}">
                  <a16:creationId xmlns:a16="http://schemas.microsoft.com/office/drawing/2014/main" id="{DEF55C33-080A-4C39-A902-221EEF1FA74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91682" y="2275661"/>
              <a:ext cx="5935796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29FF077-E59D-429C-8EF0-732E1C127EE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73102" y="2435290"/>
            <a:ext cx="5742817" cy="2382769"/>
          </a:xfrm>
        </p:spPr>
        <p:txBody>
          <a:bodyPr anchor="t">
            <a:normAutofit/>
          </a:bodyPr>
          <a:lstStyle/>
          <a:p>
            <a:pPr marL="0" indent="0">
              <a:buNone/>
            </a:pPr>
            <a:r>
              <a:rPr lang="en-GB" sz="2000" dirty="0">
                <a:solidFill>
                  <a:srgbClr val="FFFFFE"/>
                </a:solidFill>
              </a:rPr>
              <a:t>Inge Lehmann was the Danish seismologist who first proposed the idea of a solid inner core within the liquid outer core in order to explain her seismic observations.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A3B5BC2-2EA7-418E-BF5E-6F1F6D609DF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73"/>
          <a:stretch/>
        </p:blipFill>
        <p:spPr>
          <a:xfrm>
            <a:off x="7549862" y="227"/>
            <a:ext cx="464183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185671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5F223B-1D3A-4F01-BF45-68DBC153F2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Waves through the Earth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87EB22-AC38-4C4B-B613-0954321CFE1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It is often useful to think about waves in terms of their ray paths, but we should remember how these relate to the wave fronts. Drawing on the board.</a:t>
            </a:r>
          </a:p>
          <a:p>
            <a:r>
              <a:rPr lang="en-GB" dirty="0"/>
              <a:t>This link is to a simulation showing in 3D the wave fronts through the Earth from the 2004 </a:t>
            </a:r>
            <a:r>
              <a:rPr lang="en-GB"/>
              <a:t>Sumatra earthquake.</a:t>
            </a:r>
            <a:endParaRPr lang="en-GB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C33D4B9-3996-4C8D-A866-C6C6B6353B74}"/>
              </a:ext>
            </a:extLst>
          </p:cNvPr>
          <p:cNvSpPr txBox="1"/>
          <p:nvPr/>
        </p:nvSpPr>
        <p:spPr>
          <a:xfrm>
            <a:off x="4321240" y="6283781"/>
            <a:ext cx="609522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>
                <a:solidFill>
                  <a:schemeClr val="accent6"/>
                </a:solidFill>
              </a:rPr>
              <a:t>http://ds.iris.edu/seismon/swaves/</a:t>
            </a:r>
          </a:p>
        </p:txBody>
      </p:sp>
    </p:spTree>
    <p:extLst>
      <p:ext uri="{BB962C8B-B14F-4D97-AF65-F5344CB8AC3E}">
        <p14:creationId xmlns:p14="http://schemas.microsoft.com/office/powerpoint/2010/main" val="346901063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58876FC7-262C-4D21-BF78-6A5AC13668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329674" y="-59376"/>
            <a:ext cx="12515851" cy="6923798"/>
            <a:chOff x="-329674" y="-51881"/>
            <a:chExt cx="12515851" cy="6923798"/>
          </a:xfrm>
        </p:grpSpPr>
        <p:sp>
          <p:nvSpPr>
            <p:cNvPr id="9" name="Freeform 5">
              <a:extLst>
                <a:ext uri="{FF2B5EF4-FFF2-40B4-BE49-F238E27FC236}">
                  <a16:creationId xmlns:a16="http://schemas.microsoft.com/office/drawing/2014/main" id="{ABE409A9-3B26-4DE4-A0DF-736A57D7D9C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329674" y="1298404"/>
              <a:ext cx="9702800" cy="5573512"/>
            </a:xfrm>
            <a:custGeom>
              <a:avLst/>
              <a:gdLst/>
              <a:ahLst/>
              <a:cxnLst/>
              <a:rect l="0" t="0" r="r" b="b"/>
              <a:pathLst>
                <a:path w="2038" h="1169">
                  <a:moveTo>
                    <a:pt x="1752" y="1169"/>
                  </a:moveTo>
                  <a:cubicBezTo>
                    <a:pt x="2038" y="928"/>
                    <a:pt x="1673" y="513"/>
                    <a:pt x="1487" y="334"/>
                  </a:cubicBezTo>
                  <a:cubicBezTo>
                    <a:pt x="1316" y="170"/>
                    <a:pt x="1099" y="43"/>
                    <a:pt x="860" y="22"/>
                  </a:cubicBezTo>
                  <a:cubicBezTo>
                    <a:pt x="621" y="0"/>
                    <a:pt x="341" y="128"/>
                    <a:pt x="199" y="318"/>
                  </a:cubicBezTo>
                  <a:cubicBezTo>
                    <a:pt x="0" y="586"/>
                    <a:pt x="184" y="965"/>
                    <a:pt x="399" y="116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" name="Freeform 6">
              <a:extLst>
                <a:ext uri="{FF2B5EF4-FFF2-40B4-BE49-F238E27FC236}">
                  <a16:creationId xmlns:a16="http://schemas.microsoft.com/office/drawing/2014/main" id="{DDFC98DB-AE56-4BC5-A7FC-E1958210DF2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70451" y="2018236"/>
              <a:ext cx="7373938" cy="4848892"/>
            </a:xfrm>
            <a:custGeom>
              <a:avLst/>
              <a:gdLst/>
              <a:ahLst/>
              <a:cxnLst/>
              <a:rect l="0" t="0" r="r" b="b"/>
              <a:pathLst>
                <a:path w="1549" h="1017">
                  <a:moveTo>
                    <a:pt x="1025" y="1016"/>
                  </a:moveTo>
                  <a:cubicBezTo>
                    <a:pt x="1223" y="971"/>
                    <a:pt x="1549" y="857"/>
                    <a:pt x="1443" y="592"/>
                  </a:cubicBezTo>
                  <a:cubicBezTo>
                    <a:pt x="1344" y="344"/>
                    <a:pt x="1041" y="111"/>
                    <a:pt x="782" y="53"/>
                  </a:cubicBezTo>
                  <a:cubicBezTo>
                    <a:pt x="545" y="0"/>
                    <a:pt x="275" y="117"/>
                    <a:pt x="150" y="329"/>
                  </a:cubicBezTo>
                  <a:cubicBezTo>
                    <a:pt x="0" y="584"/>
                    <a:pt x="243" y="911"/>
                    <a:pt x="477" y="1017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1" name="Freeform 7">
              <a:extLst>
                <a:ext uri="{FF2B5EF4-FFF2-40B4-BE49-F238E27FC236}">
                  <a16:creationId xmlns:a16="http://schemas.microsoft.com/office/drawing/2014/main" id="{04C56DFB-4797-43DA-AF68-54F5A02880D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1351" y="1788400"/>
              <a:ext cx="8035925" cy="5083516"/>
            </a:xfrm>
            <a:custGeom>
              <a:avLst/>
              <a:gdLst/>
              <a:ahLst/>
              <a:cxnLst/>
              <a:rect l="0" t="0" r="r" b="b"/>
              <a:pathLst>
                <a:path w="1688" h="1066">
                  <a:moveTo>
                    <a:pt x="1302" y="1066"/>
                  </a:moveTo>
                  <a:cubicBezTo>
                    <a:pt x="1416" y="1024"/>
                    <a:pt x="1551" y="962"/>
                    <a:pt x="1613" y="850"/>
                  </a:cubicBezTo>
                  <a:cubicBezTo>
                    <a:pt x="1688" y="715"/>
                    <a:pt x="1606" y="575"/>
                    <a:pt x="1517" y="471"/>
                  </a:cubicBezTo>
                  <a:cubicBezTo>
                    <a:pt x="1336" y="258"/>
                    <a:pt x="1084" y="62"/>
                    <a:pt x="798" y="28"/>
                  </a:cubicBezTo>
                  <a:cubicBezTo>
                    <a:pt x="559" y="0"/>
                    <a:pt x="317" y="138"/>
                    <a:pt x="181" y="333"/>
                  </a:cubicBezTo>
                  <a:cubicBezTo>
                    <a:pt x="0" y="592"/>
                    <a:pt x="191" y="907"/>
                    <a:pt x="420" y="10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2" name="Freeform 8">
              <a:extLst>
                <a:ext uri="{FF2B5EF4-FFF2-40B4-BE49-F238E27FC236}">
                  <a16:creationId xmlns:a16="http://schemas.microsoft.com/office/drawing/2014/main" id="{A2E5DA65-4E8C-4ED5-BB6A-C4E1072C3E3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1061" y="549842"/>
              <a:ext cx="10334625" cy="6322075"/>
            </a:xfrm>
            <a:custGeom>
              <a:avLst/>
              <a:gdLst/>
              <a:ahLst/>
              <a:cxnLst/>
              <a:rect l="0" t="0" r="r" b="b"/>
              <a:pathLst>
                <a:path w="2171" h="1326">
                  <a:moveTo>
                    <a:pt x="1873" y="1326"/>
                  </a:moveTo>
                  <a:cubicBezTo>
                    <a:pt x="2171" y="1045"/>
                    <a:pt x="1825" y="678"/>
                    <a:pt x="1609" y="473"/>
                  </a:cubicBezTo>
                  <a:cubicBezTo>
                    <a:pt x="1406" y="281"/>
                    <a:pt x="1159" y="116"/>
                    <a:pt x="880" y="63"/>
                  </a:cubicBezTo>
                  <a:cubicBezTo>
                    <a:pt x="545" y="0"/>
                    <a:pt x="214" y="161"/>
                    <a:pt x="0" y="42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3" name="Freeform 9">
              <a:extLst>
                <a:ext uri="{FF2B5EF4-FFF2-40B4-BE49-F238E27FC236}">
                  <a16:creationId xmlns:a16="http://schemas.microsoft.com/office/drawing/2014/main" id="{D6D08778-9B28-4AB2-8301-3751F4DAF3E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701" y="6186246"/>
              <a:ext cx="504825" cy="681527"/>
            </a:xfrm>
            <a:custGeom>
              <a:avLst/>
              <a:gdLst/>
              <a:ahLst/>
              <a:cxnLst/>
              <a:rect l="0" t="0" r="r" b="b"/>
              <a:pathLst>
                <a:path w="106" h="143">
                  <a:moveTo>
                    <a:pt x="0" y="0"/>
                  </a:moveTo>
                  <a:cubicBezTo>
                    <a:pt x="35" y="54"/>
                    <a:pt x="70" y="101"/>
                    <a:pt x="106" y="143"/>
                  </a:cubicBezTo>
                </a:path>
              </a:pathLst>
            </a:custGeom>
            <a:noFill/>
            <a:ln w="4763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4" name="Freeform 10">
              <a:extLst>
                <a:ext uri="{FF2B5EF4-FFF2-40B4-BE49-F238E27FC236}">
                  <a16:creationId xmlns:a16="http://schemas.microsoft.com/office/drawing/2014/main" id="{B6E71DBF-240E-4319-BE17-2155D0DCAA8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1061" y="-51881"/>
              <a:ext cx="11091863" cy="6923796"/>
            </a:xfrm>
            <a:custGeom>
              <a:avLst/>
              <a:gdLst/>
              <a:ahLst/>
              <a:cxnLst/>
              <a:rect l="0" t="0" r="r" b="b"/>
              <a:pathLst>
                <a:path w="2330" h="1452">
                  <a:moveTo>
                    <a:pt x="2046" y="1452"/>
                  </a:moveTo>
                  <a:cubicBezTo>
                    <a:pt x="2330" y="1153"/>
                    <a:pt x="2049" y="821"/>
                    <a:pt x="1813" y="601"/>
                  </a:cubicBezTo>
                  <a:cubicBezTo>
                    <a:pt x="1569" y="375"/>
                    <a:pt x="1282" y="179"/>
                    <a:pt x="956" y="97"/>
                  </a:cubicBezTo>
                  <a:cubicBezTo>
                    <a:pt x="572" y="0"/>
                    <a:pt x="292" y="101"/>
                    <a:pt x="0" y="3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5" name="Freeform 11">
              <a:extLst>
                <a:ext uri="{FF2B5EF4-FFF2-40B4-BE49-F238E27FC236}">
                  <a16:creationId xmlns:a16="http://schemas.microsoft.com/office/drawing/2014/main" id="{2235DD60-9149-4F52-BA2C-888BBDF8BE1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426601" y="5579"/>
              <a:ext cx="5788025" cy="6847184"/>
            </a:xfrm>
            <a:custGeom>
              <a:avLst/>
              <a:gdLst/>
              <a:ahLst/>
              <a:cxnLst/>
              <a:rect l="0" t="0" r="r" b="b"/>
              <a:pathLst>
                <a:path w="1216" h="1436">
                  <a:moveTo>
                    <a:pt x="1094" y="1436"/>
                  </a:moveTo>
                  <a:cubicBezTo>
                    <a:pt x="1216" y="1114"/>
                    <a:pt x="904" y="770"/>
                    <a:pt x="709" y="551"/>
                  </a:cubicBezTo>
                  <a:cubicBezTo>
                    <a:pt x="509" y="327"/>
                    <a:pt x="274" y="127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6" name="Freeform 12">
              <a:extLst>
                <a:ext uri="{FF2B5EF4-FFF2-40B4-BE49-F238E27FC236}">
                  <a16:creationId xmlns:a16="http://schemas.microsoft.com/office/drawing/2014/main" id="{1FDAF4AB-72D9-49A1-A44E-F2E43254480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1061" y="5579"/>
              <a:ext cx="1057275" cy="614491"/>
            </a:xfrm>
            <a:custGeom>
              <a:avLst/>
              <a:gdLst/>
              <a:ahLst/>
              <a:cxnLst/>
              <a:rect l="0" t="0" r="r" b="b"/>
              <a:pathLst>
                <a:path w="222" h="129">
                  <a:moveTo>
                    <a:pt x="222" y="0"/>
                  </a:moveTo>
                  <a:cubicBezTo>
                    <a:pt x="152" y="35"/>
                    <a:pt x="76" y="78"/>
                    <a:pt x="0" y="12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7" name="Freeform 13">
              <a:extLst>
                <a:ext uri="{FF2B5EF4-FFF2-40B4-BE49-F238E27FC236}">
                  <a16:creationId xmlns:a16="http://schemas.microsoft.com/office/drawing/2014/main" id="{7C74439E-2FCE-4914-B25A-0E2EACF6480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821889" y="5579"/>
              <a:ext cx="5588000" cy="6866337"/>
            </a:xfrm>
            <a:custGeom>
              <a:avLst/>
              <a:gdLst/>
              <a:ahLst/>
              <a:cxnLst/>
              <a:rect l="0" t="0" r="r" b="b"/>
              <a:pathLst>
                <a:path w="1174" h="1440">
                  <a:moveTo>
                    <a:pt x="1067" y="1440"/>
                  </a:moveTo>
                  <a:cubicBezTo>
                    <a:pt x="1174" y="1124"/>
                    <a:pt x="887" y="797"/>
                    <a:pt x="698" y="577"/>
                  </a:cubicBezTo>
                  <a:cubicBezTo>
                    <a:pt x="500" y="348"/>
                    <a:pt x="270" y="14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8" name="Freeform 14">
              <a:extLst>
                <a:ext uri="{FF2B5EF4-FFF2-40B4-BE49-F238E27FC236}">
                  <a16:creationId xmlns:a16="http://schemas.microsoft.com/office/drawing/2014/main" id="{6F2AC5F5-24C6-4B21-B2A6-14E2A3DDE3D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701" y="790"/>
              <a:ext cx="595313" cy="352734"/>
            </a:xfrm>
            <a:custGeom>
              <a:avLst/>
              <a:gdLst/>
              <a:ahLst/>
              <a:cxnLst/>
              <a:rect l="0" t="0" r="r" b="b"/>
              <a:pathLst>
                <a:path w="125" h="74">
                  <a:moveTo>
                    <a:pt x="125" y="0"/>
                  </a:moveTo>
                  <a:cubicBezTo>
                    <a:pt x="85" y="22"/>
                    <a:pt x="43" y="47"/>
                    <a:pt x="0" y="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9" name="Freeform 15">
              <a:extLst>
                <a:ext uri="{FF2B5EF4-FFF2-40B4-BE49-F238E27FC236}">
                  <a16:creationId xmlns:a16="http://schemas.microsoft.com/office/drawing/2014/main" id="{53E026AA-CFCC-425A-AEBB-5AF946E737E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012389" y="5579"/>
              <a:ext cx="5497513" cy="6866337"/>
            </a:xfrm>
            <a:custGeom>
              <a:avLst/>
              <a:gdLst/>
              <a:ahLst/>
              <a:cxnLst/>
              <a:rect l="0" t="0" r="r" b="b"/>
              <a:pathLst>
                <a:path w="1155" h="1440">
                  <a:moveTo>
                    <a:pt x="1056" y="1440"/>
                  </a:moveTo>
                  <a:cubicBezTo>
                    <a:pt x="1155" y="1123"/>
                    <a:pt x="875" y="801"/>
                    <a:pt x="686" y="580"/>
                  </a:cubicBezTo>
                  <a:cubicBezTo>
                    <a:pt x="491" y="352"/>
                    <a:pt x="264" y="145"/>
                    <a:pt x="0" y="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0" name="Freeform 16">
              <a:extLst>
                <a:ext uri="{FF2B5EF4-FFF2-40B4-BE49-F238E27FC236}">
                  <a16:creationId xmlns:a16="http://schemas.microsoft.com/office/drawing/2014/main" id="{CFB34E43-D7A7-44DD-B688-0C80F75A5FA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1061" y="5579"/>
              <a:ext cx="357188" cy="213875"/>
            </a:xfrm>
            <a:custGeom>
              <a:avLst/>
              <a:gdLst/>
              <a:ahLst/>
              <a:cxnLst/>
              <a:rect l="0" t="0" r="r" b="b"/>
              <a:pathLst>
                <a:path w="75" h="45">
                  <a:moveTo>
                    <a:pt x="75" y="0"/>
                  </a:moveTo>
                  <a:cubicBezTo>
                    <a:pt x="50" y="14"/>
                    <a:pt x="25" y="29"/>
                    <a:pt x="0" y="45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1" name="Freeform 17">
              <a:extLst>
                <a:ext uri="{FF2B5EF4-FFF2-40B4-BE49-F238E27FC236}">
                  <a16:creationId xmlns:a16="http://schemas.microsoft.com/office/drawing/2014/main" id="{79E6D206-E674-40DF-B2D9-F4D4C81F224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210826" y="790"/>
              <a:ext cx="5522913" cy="6871126"/>
            </a:xfrm>
            <a:custGeom>
              <a:avLst/>
              <a:gdLst/>
              <a:ahLst/>
              <a:cxnLst/>
              <a:rect l="0" t="0" r="r" b="b"/>
              <a:pathLst>
                <a:path w="1160" h="1441">
                  <a:moveTo>
                    <a:pt x="1053" y="1441"/>
                  </a:moveTo>
                  <a:cubicBezTo>
                    <a:pt x="1160" y="1129"/>
                    <a:pt x="892" y="817"/>
                    <a:pt x="705" y="599"/>
                  </a:cubicBezTo>
                  <a:cubicBezTo>
                    <a:pt x="503" y="365"/>
                    <a:pt x="270" y="152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2" name="Freeform 18">
              <a:extLst>
                <a:ext uri="{FF2B5EF4-FFF2-40B4-BE49-F238E27FC236}">
                  <a16:creationId xmlns:a16="http://schemas.microsoft.com/office/drawing/2014/main" id="{B8D71898-E190-48BB-9FA1-B18CFBECD18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463239" y="5579"/>
              <a:ext cx="5413375" cy="6866337"/>
            </a:xfrm>
            <a:custGeom>
              <a:avLst/>
              <a:gdLst/>
              <a:ahLst/>
              <a:cxnLst/>
              <a:rect l="0" t="0" r="r" b="b"/>
              <a:pathLst>
                <a:path w="1137" h="1440">
                  <a:moveTo>
                    <a:pt x="1040" y="1440"/>
                  </a:moveTo>
                  <a:cubicBezTo>
                    <a:pt x="1137" y="1131"/>
                    <a:pt x="883" y="828"/>
                    <a:pt x="698" y="611"/>
                  </a:cubicBezTo>
                  <a:cubicBezTo>
                    <a:pt x="498" y="375"/>
                    <a:pt x="268" y="159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3" name="Freeform 19">
              <a:extLst>
                <a:ext uri="{FF2B5EF4-FFF2-40B4-BE49-F238E27FC236}">
                  <a16:creationId xmlns:a16="http://schemas.microsoft.com/office/drawing/2014/main" id="{02FEB4C2-E567-43E3-982F-9FC2F85BB0E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877576" y="5579"/>
              <a:ext cx="5037138" cy="6861550"/>
            </a:xfrm>
            <a:custGeom>
              <a:avLst/>
              <a:gdLst/>
              <a:ahLst/>
              <a:cxnLst/>
              <a:rect l="0" t="0" r="r" b="b"/>
              <a:pathLst>
                <a:path w="1058" h="1439">
                  <a:moveTo>
                    <a:pt x="1011" y="1439"/>
                  </a:moveTo>
                  <a:cubicBezTo>
                    <a:pt x="1058" y="1131"/>
                    <a:pt x="825" y="841"/>
                    <a:pt x="648" y="617"/>
                  </a:cubicBezTo>
                  <a:cubicBezTo>
                    <a:pt x="462" y="383"/>
                    <a:pt x="248" y="16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4" name="Freeform 20">
              <a:extLst>
                <a:ext uri="{FF2B5EF4-FFF2-40B4-BE49-F238E27FC236}">
                  <a16:creationId xmlns:a16="http://schemas.microsoft.com/office/drawing/2014/main" id="{F3A5AE10-E218-4DE4-8C8A-E5DEF1CF60D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8768289" y="5579"/>
              <a:ext cx="3417888" cy="2742066"/>
            </a:xfrm>
            <a:custGeom>
              <a:avLst/>
              <a:gdLst/>
              <a:ahLst/>
              <a:cxnLst/>
              <a:rect l="0" t="0" r="r" b="b"/>
              <a:pathLst>
                <a:path w="718" h="575">
                  <a:moveTo>
                    <a:pt x="718" y="575"/>
                  </a:moveTo>
                  <a:cubicBezTo>
                    <a:pt x="500" y="360"/>
                    <a:pt x="260" y="163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5" name="Freeform 21">
              <a:extLst>
                <a:ext uri="{FF2B5EF4-FFF2-40B4-BE49-F238E27FC236}">
                  <a16:creationId xmlns:a16="http://schemas.microsoft.com/office/drawing/2014/main" id="{E6D62A9D-DBC0-4C69-A05C-785CCECCE1F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9235014" y="10367"/>
              <a:ext cx="2951163" cy="2555325"/>
            </a:xfrm>
            <a:custGeom>
              <a:avLst/>
              <a:gdLst/>
              <a:ahLst/>
              <a:cxnLst/>
              <a:rect l="0" t="0" r="r" b="b"/>
              <a:pathLst>
                <a:path w="620" h="536">
                  <a:moveTo>
                    <a:pt x="620" y="536"/>
                  </a:moveTo>
                  <a:cubicBezTo>
                    <a:pt x="404" y="314"/>
                    <a:pt x="196" y="13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6" name="Freeform 22">
              <a:extLst>
                <a:ext uri="{FF2B5EF4-FFF2-40B4-BE49-F238E27FC236}">
                  <a16:creationId xmlns:a16="http://schemas.microsoft.com/office/drawing/2014/main" id="{45CCB5FD-6E4A-498D-B96B-BB4FCC1DEEB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020826" y="5579"/>
              <a:ext cx="2165350" cy="1358265"/>
            </a:xfrm>
            <a:custGeom>
              <a:avLst/>
              <a:gdLst/>
              <a:ahLst/>
              <a:cxnLst/>
              <a:rect l="0" t="0" r="r" b="b"/>
              <a:pathLst>
                <a:path w="455" h="285">
                  <a:moveTo>
                    <a:pt x="0" y="0"/>
                  </a:moveTo>
                  <a:cubicBezTo>
                    <a:pt x="153" y="85"/>
                    <a:pt x="308" y="180"/>
                    <a:pt x="455" y="28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7" name="Freeform 23">
              <a:extLst>
                <a:ext uri="{FF2B5EF4-FFF2-40B4-BE49-F238E27FC236}">
                  <a16:creationId xmlns:a16="http://schemas.microsoft.com/office/drawing/2014/main" id="{8CB57E2B-3E69-4131-A938-EE548A3E5F1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290826" y="5579"/>
              <a:ext cx="895350" cy="534687"/>
            </a:xfrm>
            <a:custGeom>
              <a:avLst/>
              <a:gdLst/>
              <a:ahLst/>
              <a:cxnLst/>
              <a:rect l="0" t="0" r="r" b="b"/>
              <a:pathLst>
                <a:path w="188" h="112">
                  <a:moveTo>
                    <a:pt x="0" y="0"/>
                  </a:moveTo>
                  <a:cubicBezTo>
                    <a:pt x="63" y="36"/>
                    <a:pt x="126" y="73"/>
                    <a:pt x="188" y="112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183BD171-940D-49F9-A450-D14C7C7B5F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669293" y="1186483"/>
            <a:ext cx="8848345" cy="4477933"/>
            <a:chOff x="1669293" y="1186483"/>
            <a:chExt cx="8848345" cy="4477933"/>
          </a:xfrm>
        </p:grpSpPr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CA28A8C9-77D1-4849-86D2-1275065E27C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674042" y="1186483"/>
              <a:ext cx="8843596" cy="71618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>
              <a:extLst>
                <a:ext uri="{FF2B5EF4-FFF2-40B4-BE49-F238E27FC236}">
                  <a16:creationId xmlns:a16="http://schemas.microsoft.com/office/drawing/2014/main" id="{0C209A80-098E-469E-8C00-C6968D0D3F4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0800000">
              <a:off x="5892384" y="5313353"/>
              <a:ext cx="407233" cy="35106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D400F9E1-E8F2-45AE-AB64-B12ACDD4E23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669293" y="1991156"/>
              <a:ext cx="8845667" cy="332219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 useBgFill="1">
        <p:nvSpPr>
          <p:cNvPr id="34" name="Rectangle 33">
            <a:extLst>
              <a:ext uri="{FF2B5EF4-FFF2-40B4-BE49-F238E27FC236}">
                <a16:creationId xmlns:a16="http://schemas.microsoft.com/office/drawing/2014/main" id="{6BDBA639-2A71-4A60-A71A-FF1836F546C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5E208A8B-5EBD-4532-BE72-26414FA7CFF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329674" y="-59376"/>
            <a:ext cx="12515851" cy="6923798"/>
            <a:chOff x="-329674" y="-51881"/>
            <a:chExt cx="12515851" cy="6923798"/>
          </a:xfrm>
        </p:grpSpPr>
        <p:sp>
          <p:nvSpPr>
            <p:cNvPr id="37" name="Freeform 5">
              <a:extLst>
                <a:ext uri="{FF2B5EF4-FFF2-40B4-BE49-F238E27FC236}">
                  <a16:creationId xmlns:a16="http://schemas.microsoft.com/office/drawing/2014/main" id="{15D09196-B338-4AB5-A71B-CFD5FFCA62B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329674" y="1298404"/>
              <a:ext cx="9702800" cy="5573512"/>
            </a:xfrm>
            <a:custGeom>
              <a:avLst/>
              <a:gdLst/>
              <a:ahLst/>
              <a:cxnLst/>
              <a:rect l="0" t="0" r="r" b="b"/>
              <a:pathLst>
                <a:path w="2038" h="1169">
                  <a:moveTo>
                    <a:pt x="1752" y="1169"/>
                  </a:moveTo>
                  <a:cubicBezTo>
                    <a:pt x="2038" y="928"/>
                    <a:pt x="1673" y="513"/>
                    <a:pt x="1487" y="334"/>
                  </a:cubicBezTo>
                  <a:cubicBezTo>
                    <a:pt x="1316" y="170"/>
                    <a:pt x="1099" y="43"/>
                    <a:pt x="860" y="22"/>
                  </a:cubicBezTo>
                  <a:cubicBezTo>
                    <a:pt x="621" y="0"/>
                    <a:pt x="341" y="128"/>
                    <a:pt x="199" y="318"/>
                  </a:cubicBezTo>
                  <a:cubicBezTo>
                    <a:pt x="0" y="586"/>
                    <a:pt x="184" y="965"/>
                    <a:pt x="399" y="116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38" name="Freeform 6">
              <a:extLst>
                <a:ext uri="{FF2B5EF4-FFF2-40B4-BE49-F238E27FC236}">
                  <a16:creationId xmlns:a16="http://schemas.microsoft.com/office/drawing/2014/main" id="{F50B4463-128A-4677-A285-C017E6C543E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70451" y="2018236"/>
              <a:ext cx="7373938" cy="4848892"/>
            </a:xfrm>
            <a:custGeom>
              <a:avLst/>
              <a:gdLst/>
              <a:ahLst/>
              <a:cxnLst/>
              <a:rect l="0" t="0" r="r" b="b"/>
              <a:pathLst>
                <a:path w="1549" h="1017">
                  <a:moveTo>
                    <a:pt x="1025" y="1016"/>
                  </a:moveTo>
                  <a:cubicBezTo>
                    <a:pt x="1223" y="971"/>
                    <a:pt x="1549" y="857"/>
                    <a:pt x="1443" y="592"/>
                  </a:cubicBezTo>
                  <a:cubicBezTo>
                    <a:pt x="1344" y="344"/>
                    <a:pt x="1041" y="111"/>
                    <a:pt x="782" y="53"/>
                  </a:cubicBezTo>
                  <a:cubicBezTo>
                    <a:pt x="545" y="0"/>
                    <a:pt x="275" y="117"/>
                    <a:pt x="150" y="329"/>
                  </a:cubicBezTo>
                  <a:cubicBezTo>
                    <a:pt x="0" y="584"/>
                    <a:pt x="243" y="911"/>
                    <a:pt x="477" y="1017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39" name="Freeform 7">
              <a:extLst>
                <a:ext uri="{FF2B5EF4-FFF2-40B4-BE49-F238E27FC236}">
                  <a16:creationId xmlns:a16="http://schemas.microsoft.com/office/drawing/2014/main" id="{1D9B95CD-F023-4DFA-9678-1E02713F74B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1351" y="1788400"/>
              <a:ext cx="8035925" cy="5083516"/>
            </a:xfrm>
            <a:custGeom>
              <a:avLst/>
              <a:gdLst/>
              <a:ahLst/>
              <a:cxnLst/>
              <a:rect l="0" t="0" r="r" b="b"/>
              <a:pathLst>
                <a:path w="1688" h="1066">
                  <a:moveTo>
                    <a:pt x="1302" y="1066"/>
                  </a:moveTo>
                  <a:cubicBezTo>
                    <a:pt x="1416" y="1024"/>
                    <a:pt x="1551" y="962"/>
                    <a:pt x="1613" y="850"/>
                  </a:cubicBezTo>
                  <a:cubicBezTo>
                    <a:pt x="1688" y="715"/>
                    <a:pt x="1606" y="575"/>
                    <a:pt x="1517" y="471"/>
                  </a:cubicBezTo>
                  <a:cubicBezTo>
                    <a:pt x="1336" y="258"/>
                    <a:pt x="1084" y="62"/>
                    <a:pt x="798" y="28"/>
                  </a:cubicBezTo>
                  <a:cubicBezTo>
                    <a:pt x="559" y="0"/>
                    <a:pt x="317" y="138"/>
                    <a:pt x="181" y="333"/>
                  </a:cubicBezTo>
                  <a:cubicBezTo>
                    <a:pt x="0" y="592"/>
                    <a:pt x="191" y="907"/>
                    <a:pt x="420" y="10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0" name="Freeform 8">
              <a:extLst>
                <a:ext uri="{FF2B5EF4-FFF2-40B4-BE49-F238E27FC236}">
                  <a16:creationId xmlns:a16="http://schemas.microsoft.com/office/drawing/2014/main" id="{1DDF47A8-BE7B-43F3-A500-F5A4656D83B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1061" y="549842"/>
              <a:ext cx="10334625" cy="6322075"/>
            </a:xfrm>
            <a:custGeom>
              <a:avLst/>
              <a:gdLst/>
              <a:ahLst/>
              <a:cxnLst/>
              <a:rect l="0" t="0" r="r" b="b"/>
              <a:pathLst>
                <a:path w="2171" h="1326">
                  <a:moveTo>
                    <a:pt x="1873" y="1326"/>
                  </a:moveTo>
                  <a:cubicBezTo>
                    <a:pt x="2171" y="1045"/>
                    <a:pt x="1825" y="678"/>
                    <a:pt x="1609" y="473"/>
                  </a:cubicBezTo>
                  <a:cubicBezTo>
                    <a:pt x="1406" y="281"/>
                    <a:pt x="1159" y="116"/>
                    <a:pt x="880" y="63"/>
                  </a:cubicBezTo>
                  <a:cubicBezTo>
                    <a:pt x="545" y="0"/>
                    <a:pt x="214" y="161"/>
                    <a:pt x="0" y="42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1" name="Freeform 9">
              <a:extLst>
                <a:ext uri="{FF2B5EF4-FFF2-40B4-BE49-F238E27FC236}">
                  <a16:creationId xmlns:a16="http://schemas.microsoft.com/office/drawing/2014/main" id="{2DD394DE-76FB-42F8-85F2-FD436F42326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701" y="6186246"/>
              <a:ext cx="504825" cy="681527"/>
            </a:xfrm>
            <a:custGeom>
              <a:avLst/>
              <a:gdLst/>
              <a:ahLst/>
              <a:cxnLst/>
              <a:rect l="0" t="0" r="r" b="b"/>
              <a:pathLst>
                <a:path w="106" h="143">
                  <a:moveTo>
                    <a:pt x="0" y="0"/>
                  </a:moveTo>
                  <a:cubicBezTo>
                    <a:pt x="35" y="54"/>
                    <a:pt x="70" y="101"/>
                    <a:pt x="106" y="143"/>
                  </a:cubicBezTo>
                </a:path>
              </a:pathLst>
            </a:custGeom>
            <a:noFill/>
            <a:ln w="4763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2" name="Freeform 10">
              <a:extLst>
                <a:ext uri="{FF2B5EF4-FFF2-40B4-BE49-F238E27FC236}">
                  <a16:creationId xmlns:a16="http://schemas.microsoft.com/office/drawing/2014/main" id="{B95F2EFB-87E6-4400-AAF3-7EB8B4F1561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1061" y="-51881"/>
              <a:ext cx="11091863" cy="6923796"/>
            </a:xfrm>
            <a:custGeom>
              <a:avLst/>
              <a:gdLst/>
              <a:ahLst/>
              <a:cxnLst/>
              <a:rect l="0" t="0" r="r" b="b"/>
              <a:pathLst>
                <a:path w="2330" h="1452">
                  <a:moveTo>
                    <a:pt x="2046" y="1452"/>
                  </a:moveTo>
                  <a:cubicBezTo>
                    <a:pt x="2330" y="1153"/>
                    <a:pt x="2049" y="821"/>
                    <a:pt x="1813" y="601"/>
                  </a:cubicBezTo>
                  <a:cubicBezTo>
                    <a:pt x="1569" y="375"/>
                    <a:pt x="1282" y="179"/>
                    <a:pt x="956" y="97"/>
                  </a:cubicBezTo>
                  <a:cubicBezTo>
                    <a:pt x="572" y="0"/>
                    <a:pt x="292" y="101"/>
                    <a:pt x="0" y="3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3" name="Freeform 11">
              <a:extLst>
                <a:ext uri="{FF2B5EF4-FFF2-40B4-BE49-F238E27FC236}">
                  <a16:creationId xmlns:a16="http://schemas.microsoft.com/office/drawing/2014/main" id="{1D463476-2BC7-418C-9D6F-51444B11A72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426601" y="5579"/>
              <a:ext cx="5788025" cy="6847184"/>
            </a:xfrm>
            <a:custGeom>
              <a:avLst/>
              <a:gdLst/>
              <a:ahLst/>
              <a:cxnLst/>
              <a:rect l="0" t="0" r="r" b="b"/>
              <a:pathLst>
                <a:path w="1216" h="1436">
                  <a:moveTo>
                    <a:pt x="1094" y="1436"/>
                  </a:moveTo>
                  <a:cubicBezTo>
                    <a:pt x="1216" y="1114"/>
                    <a:pt x="904" y="770"/>
                    <a:pt x="709" y="551"/>
                  </a:cubicBezTo>
                  <a:cubicBezTo>
                    <a:pt x="509" y="327"/>
                    <a:pt x="274" y="127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4" name="Freeform 12">
              <a:extLst>
                <a:ext uri="{FF2B5EF4-FFF2-40B4-BE49-F238E27FC236}">
                  <a16:creationId xmlns:a16="http://schemas.microsoft.com/office/drawing/2014/main" id="{24011122-2495-478A-81BF-ABBDEA1DA80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1061" y="5579"/>
              <a:ext cx="1057275" cy="614491"/>
            </a:xfrm>
            <a:custGeom>
              <a:avLst/>
              <a:gdLst/>
              <a:ahLst/>
              <a:cxnLst/>
              <a:rect l="0" t="0" r="r" b="b"/>
              <a:pathLst>
                <a:path w="222" h="129">
                  <a:moveTo>
                    <a:pt x="222" y="0"/>
                  </a:moveTo>
                  <a:cubicBezTo>
                    <a:pt x="152" y="35"/>
                    <a:pt x="76" y="78"/>
                    <a:pt x="0" y="12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5" name="Freeform 13">
              <a:extLst>
                <a:ext uri="{FF2B5EF4-FFF2-40B4-BE49-F238E27FC236}">
                  <a16:creationId xmlns:a16="http://schemas.microsoft.com/office/drawing/2014/main" id="{C79E87C5-E5B3-476B-B539-FC9CF4A33B7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821889" y="5579"/>
              <a:ext cx="5588000" cy="6866337"/>
            </a:xfrm>
            <a:custGeom>
              <a:avLst/>
              <a:gdLst/>
              <a:ahLst/>
              <a:cxnLst/>
              <a:rect l="0" t="0" r="r" b="b"/>
              <a:pathLst>
                <a:path w="1174" h="1440">
                  <a:moveTo>
                    <a:pt x="1067" y="1440"/>
                  </a:moveTo>
                  <a:cubicBezTo>
                    <a:pt x="1174" y="1124"/>
                    <a:pt x="887" y="797"/>
                    <a:pt x="698" y="577"/>
                  </a:cubicBezTo>
                  <a:cubicBezTo>
                    <a:pt x="500" y="348"/>
                    <a:pt x="270" y="14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6" name="Freeform 14">
              <a:extLst>
                <a:ext uri="{FF2B5EF4-FFF2-40B4-BE49-F238E27FC236}">
                  <a16:creationId xmlns:a16="http://schemas.microsoft.com/office/drawing/2014/main" id="{956029CA-2B38-434D-9044-5FF3A1ECD17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701" y="790"/>
              <a:ext cx="595313" cy="352734"/>
            </a:xfrm>
            <a:custGeom>
              <a:avLst/>
              <a:gdLst/>
              <a:ahLst/>
              <a:cxnLst/>
              <a:rect l="0" t="0" r="r" b="b"/>
              <a:pathLst>
                <a:path w="125" h="74">
                  <a:moveTo>
                    <a:pt x="125" y="0"/>
                  </a:moveTo>
                  <a:cubicBezTo>
                    <a:pt x="85" y="22"/>
                    <a:pt x="43" y="47"/>
                    <a:pt x="0" y="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7" name="Freeform 15">
              <a:extLst>
                <a:ext uri="{FF2B5EF4-FFF2-40B4-BE49-F238E27FC236}">
                  <a16:creationId xmlns:a16="http://schemas.microsoft.com/office/drawing/2014/main" id="{9514CFB6-E8DB-43DC-B1CD-9CC2D4B2764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012389" y="5579"/>
              <a:ext cx="5497513" cy="6866337"/>
            </a:xfrm>
            <a:custGeom>
              <a:avLst/>
              <a:gdLst/>
              <a:ahLst/>
              <a:cxnLst/>
              <a:rect l="0" t="0" r="r" b="b"/>
              <a:pathLst>
                <a:path w="1155" h="1440">
                  <a:moveTo>
                    <a:pt x="1056" y="1440"/>
                  </a:moveTo>
                  <a:cubicBezTo>
                    <a:pt x="1155" y="1123"/>
                    <a:pt x="875" y="801"/>
                    <a:pt x="686" y="580"/>
                  </a:cubicBezTo>
                  <a:cubicBezTo>
                    <a:pt x="491" y="352"/>
                    <a:pt x="264" y="145"/>
                    <a:pt x="0" y="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8" name="Freeform 16">
              <a:extLst>
                <a:ext uri="{FF2B5EF4-FFF2-40B4-BE49-F238E27FC236}">
                  <a16:creationId xmlns:a16="http://schemas.microsoft.com/office/drawing/2014/main" id="{BD8C1FC8-E550-45BE-9F30-822BAB3781E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1061" y="5579"/>
              <a:ext cx="357188" cy="213875"/>
            </a:xfrm>
            <a:custGeom>
              <a:avLst/>
              <a:gdLst/>
              <a:ahLst/>
              <a:cxnLst/>
              <a:rect l="0" t="0" r="r" b="b"/>
              <a:pathLst>
                <a:path w="75" h="45">
                  <a:moveTo>
                    <a:pt x="75" y="0"/>
                  </a:moveTo>
                  <a:cubicBezTo>
                    <a:pt x="50" y="14"/>
                    <a:pt x="25" y="29"/>
                    <a:pt x="0" y="45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9" name="Freeform 17">
              <a:extLst>
                <a:ext uri="{FF2B5EF4-FFF2-40B4-BE49-F238E27FC236}">
                  <a16:creationId xmlns:a16="http://schemas.microsoft.com/office/drawing/2014/main" id="{D1646B5D-A7B7-41EC-9591-0E0C0F4F949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210826" y="790"/>
              <a:ext cx="5522913" cy="6871126"/>
            </a:xfrm>
            <a:custGeom>
              <a:avLst/>
              <a:gdLst/>
              <a:ahLst/>
              <a:cxnLst/>
              <a:rect l="0" t="0" r="r" b="b"/>
              <a:pathLst>
                <a:path w="1160" h="1441">
                  <a:moveTo>
                    <a:pt x="1053" y="1441"/>
                  </a:moveTo>
                  <a:cubicBezTo>
                    <a:pt x="1160" y="1129"/>
                    <a:pt x="892" y="817"/>
                    <a:pt x="705" y="599"/>
                  </a:cubicBezTo>
                  <a:cubicBezTo>
                    <a:pt x="503" y="365"/>
                    <a:pt x="270" y="152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0" name="Freeform 18">
              <a:extLst>
                <a:ext uri="{FF2B5EF4-FFF2-40B4-BE49-F238E27FC236}">
                  <a16:creationId xmlns:a16="http://schemas.microsoft.com/office/drawing/2014/main" id="{E2118E93-481E-4843-987E-378187AA37E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463239" y="5579"/>
              <a:ext cx="5413375" cy="6866337"/>
            </a:xfrm>
            <a:custGeom>
              <a:avLst/>
              <a:gdLst/>
              <a:ahLst/>
              <a:cxnLst/>
              <a:rect l="0" t="0" r="r" b="b"/>
              <a:pathLst>
                <a:path w="1137" h="1440">
                  <a:moveTo>
                    <a:pt x="1040" y="1440"/>
                  </a:moveTo>
                  <a:cubicBezTo>
                    <a:pt x="1137" y="1131"/>
                    <a:pt x="883" y="828"/>
                    <a:pt x="698" y="611"/>
                  </a:cubicBezTo>
                  <a:cubicBezTo>
                    <a:pt x="498" y="375"/>
                    <a:pt x="268" y="159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1" name="Freeform 19">
              <a:extLst>
                <a:ext uri="{FF2B5EF4-FFF2-40B4-BE49-F238E27FC236}">
                  <a16:creationId xmlns:a16="http://schemas.microsoft.com/office/drawing/2014/main" id="{77038464-F4E2-47EC-A87F-18469191E3A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877576" y="5579"/>
              <a:ext cx="5037138" cy="6861550"/>
            </a:xfrm>
            <a:custGeom>
              <a:avLst/>
              <a:gdLst/>
              <a:ahLst/>
              <a:cxnLst/>
              <a:rect l="0" t="0" r="r" b="b"/>
              <a:pathLst>
                <a:path w="1058" h="1439">
                  <a:moveTo>
                    <a:pt x="1011" y="1439"/>
                  </a:moveTo>
                  <a:cubicBezTo>
                    <a:pt x="1058" y="1131"/>
                    <a:pt x="825" y="841"/>
                    <a:pt x="648" y="617"/>
                  </a:cubicBezTo>
                  <a:cubicBezTo>
                    <a:pt x="462" y="383"/>
                    <a:pt x="248" y="16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2" name="Freeform 20">
              <a:extLst>
                <a:ext uri="{FF2B5EF4-FFF2-40B4-BE49-F238E27FC236}">
                  <a16:creationId xmlns:a16="http://schemas.microsoft.com/office/drawing/2014/main" id="{FB3BBEB1-E146-408F-95B7-EE2F269DE19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8768289" y="5579"/>
              <a:ext cx="3417888" cy="2742066"/>
            </a:xfrm>
            <a:custGeom>
              <a:avLst/>
              <a:gdLst/>
              <a:ahLst/>
              <a:cxnLst/>
              <a:rect l="0" t="0" r="r" b="b"/>
              <a:pathLst>
                <a:path w="718" h="575">
                  <a:moveTo>
                    <a:pt x="718" y="575"/>
                  </a:moveTo>
                  <a:cubicBezTo>
                    <a:pt x="500" y="360"/>
                    <a:pt x="260" y="163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3" name="Freeform 21">
              <a:extLst>
                <a:ext uri="{FF2B5EF4-FFF2-40B4-BE49-F238E27FC236}">
                  <a16:creationId xmlns:a16="http://schemas.microsoft.com/office/drawing/2014/main" id="{C765B285-56EC-47FC-B116-274EBBD61AD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9235014" y="10367"/>
              <a:ext cx="2951163" cy="2555325"/>
            </a:xfrm>
            <a:custGeom>
              <a:avLst/>
              <a:gdLst/>
              <a:ahLst/>
              <a:cxnLst/>
              <a:rect l="0" t="0" r="r" b="b"/>
              <a:pathLst>
                <a:path w="620" h="536">
                  <a:moveTo>
                    <a:pt x="620" y="536"/>
                  </a:moveTo>
                  <a:cubicBezTo>
                    <a:pt x="404" y="314"/>
                    <a:pt x="196" y="13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4" name="Freeform 22">
              <a:extLst>
                <a:ext uri="{FF2B5EF4-FFF2-40B4-BE49-F238E27FC236}">
                  <a16:creationId xmlns:a16="http://schemas.microsoft.com/office/drawing/2014/main" id="{CB4A6191-6913-42EA-905E-8A174AE2C99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020826" y="5579"/>
              <a:ext cx="2165350" cy="1358265"/>
            </a:xfrm>
            <a:custGeom>
              <a:avLst/>
              <a:gdLst/>
              <a:ahLst/>
              <a:cxnLst/>
              <a:rect l="0" t="0" r="r" b="b"/>
              <a:pathLst>
                <a:path w="455" h="285">
                  <a:moveTo>
                    <a:pt x="0" y="0"/>
                  </a:moveTo>
                  <a:cubicBezTo>
                    <a:pt x="153" y="85"/>
                    <a:pt x="308" y="180"/>
                    <a:pt x="455" y="28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5" name="Freeform 23">
              <a:extLst>
                <a:ext uri="{FF2B5EF4-FFF2-40B4-BE49-F238E27FC236}">
                  <a16:creationId xmlns:a16="http://schemas.microsoft.com/office/drawing/2014/main" id="{8ADEEF92-F481-475A-845C-5E940F0D559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290826" y="5579"/>
              <a:ext cx="895350" cy="534687"/>
            </a:xfrm>
            <a:custGeom>
              <a:avLst/>
              <a:gdLst/>
              <a:ahLst/>
              <a:cxnLst/>
              <a:rect l="0" t="0" r="r" b="b"/>
              <a:pathLst>
                <a:path w="188" h="112">
                  <a:moveTo>
                    <a:pt x="0" y="0"/>
                  </a:moveTo>
                  <a:cubicBezTo>
                    <a:pt x="63" y="36"/>
                    <a:pt x="126" y="73"/>
                    <a:pt x="188" y="112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sp>
        <p:nvSpPr>
          <p:cNvPr id="57" name="Freeform: Shape 56">
            <a:extLst>
              <a:ext uri="{FF2B5EF4-FFF2-40B4-BE49-F238E27FC236}">
                <a16:creationId xmlns:a16="http://schemas.microsoft.com/office/drawing/2014/main" id="{D9C506D7-84CB-4057-A44A-465313E785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0931529">
            <a:off x="2173916" y="2448612"/>
            <a:ext cx="4418757" cy="4259609"/>
          </a:xfrm>
          <a:custGeom>
            <a:avLst/>
            <a:gdLst>
              <a:gd name="connsiteX0" fmla="*/ 404107 w 4507111"/>
              <a:gd name="connsiteY0" fmla="*/ 0 h 4344781"/>
              <a:gd name="connsiteX1" fmla="*/ 371857 w 4507111"/>
              <a:gd name="connsiteY1" fmla="*/ 117359 h 4344781"/>
              <a:gd name="connsiteX2" fmla="*/ 307833 w 4507111"/>
              <a:gd name="connsiteY2" fmla="*/ 632970 h 4344781"/>
              <a:gd name="connsiteX3" fmla="*/ 3569418 w 4507111"/>
              <a:gd name="connsiteY3" fmla="*/ 4141149 h 4344781"/>
              <a:gd name="connsiteX4" fmla="*/ 4440861 w 4507111"/>
              <a:gd name="connsiteY4" fmla="*/ 4332480 h 4344781"/>
              <a:gd name="connsiteX5" fmla="*/ 4507111 w 4507111"/>
              <a:gd name="connsiteY5" fmla="*/ 4341752 h 4344781"/>
              <a:gd name="connsiteX6" fmla="*/ 4296045 w 4507111"/>
              <a:gd name="connsiteY6" fmla="*/ 4344781 h 4344781"/>
              <a:gd name="connsiteX7" fmla="*/ 3749565 w 4507111"/>
              <a:gd name="connsiteY7" fmla="*/ 4321853 h 4344781"/>
              <a:gd name="connsiteX8" fmla="*/ 36764 w 4507111"/>
              <a:gd name="connsiteY8" fmla="*/ 1629794 h 4344781"/>
              <a:gd name="connsiteX9" fmla="*/ 300069 w 4507111"/>
              <a:gd name="connsiteY9" fmla="*/ 144750 h 43447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507111" h="4344781">
                <a:moveTo>
                  <a:pt x="404107" y="0"/>
                </a:moveTo>
                <a:lnTo>
                  <a:pt x="371857" y="117359"/>
                </a:lnTo>
                <a:cubicBezTo>
                  <a:pt x="333827" y="278567"/>
                  <a:pt x="311875" y="450459"/>
                  <a:pt x="307833" y="632970"/>
                </a:cubicBezTo>
                <a:cubicBezTo>
                  <a:pt x="264711" y="2579752"/>
                  <a:pt x="2253987" y="3769243"/>
                  <a:pt x="3569418" y="4141149"/>
                </a:cubicBezTo>
                <a:cubicBezTo>
                  <a:pt x="3816061" y="4210881"/>
                  <a:pt x="4114807" y="4279754"/>
                  <a:pt x="4440861" y="4332480"/>
                </a:cubicBezTo>
                <a:lnTo>
                  <a:pt x="4507111" y="4341752"/>
                </a:lnTo>
                <a:lnTo>
                  <a:pt x="4296045" y="4344781"/>
                </a:lnTo>
                <a:cubicBezTo>
                  <a:pt x="4097363" y="4343711"/>
                  <a:pt x="3912623" y="4335104"/>
                  <a:pt x="3749565" y="4321853"/>
                </a:cubicBezTo>
                <a:cubicBezTo>
                  <a:pt x="2445102" y="4215850"/>
                  <a:pt x="356405" y="3466499"/>
                  <a:pt x="36764" y="1629794"/>
                </a:cubicBezTo>
                <a:cubicBezTo>
                  <a:pt x="-63123" y="1055823"/>
                  <a:pt x="45741" y="555869"/>
                  <a:pt x="300069" y="14475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59" name="Oval 32">
            <a:extLst>
              <a:ext uri="{FF2B5EF4-FFF2-40B4-BE49-F238E27FC236}">
                <a16:creationId xmlns:a16="http://schemas.microsoft.com/office/drawing/2014/main" id="{7842FC68-61FD-4700-8A22-BB8B071884D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354579" y="691977"/>
            <a:ext cx="7761923" cy="5343064"/>
          </a:xfrm>
          <a:custGeom>
            <a:avLst/>
            <a:gdLst>
              <a:gd name="connsiteX0" fmla="*/ 0 w 6428838"/>
              <a:gd name="connsiteY0" fmla="*/ 2579031 h 5158062"/>
              <a:gd name="connsiteX1" fmla="*/ 3214419 w 6428838"/>
              <a:gd name="connsiteY1" fmla="*/ 0 h 5158062"/>
              <a:gd name="connsiteX2" fmla="*/ 6428838 w 6428838"/>
              <a:gd name="connsiteY2" fmla="*/ 2579031 h 5158062"/>
              <a:gd name="connsiteX3" fmla="*/ 3214419 w 6428838"/>
              <a:gd name="connsiteY3" fmla="*/ 5158062 h 5158062"/>
              <a:gd name="connsiteX4" fmla="*/ 0 w 6428838"/>
              <a:gd name="connsiteY4" fmla="*/ 2579031 h 5158062"/>
              <a:gd name="connsiteX0" fmla="*/ 3321 w 6432159"/>
              <a:gd name="connsiteY0" fmla="*/ 2647125 h 5226156"/>
              <a:gd name="connsiteX1" fmla="*/ 2789723 w 6432159"/>
              <a:gd name="connsiteY1" fmla="*/ 0 h 5226156"/>
              <a:gd name="connsiteX2" fmla="*/ 6432159 w 6432159"/>
              <a:gd name="connsiteY2" fmla="*/ 2647125 h 5226156"/>
              <a:gd name="connsiteX3" fmla="*/ 3217740 w 6432159"/>
              <a:gd name="connsiteY3" fmla="*/ 5226156 h 5226156"/>
              <a:gd name="connsiteX4" fmla="*/ 3321 w 6432159"/>
              <a:gd name="connsiteY4" fmla="*/ 2647125 h 5226156"/>
              <a:gd name="connsiteX0" fmla="*/ 1953 w 6566979"/>
              <a:gd name="connsiteY0" fmla="*/ 2695803 h 5226224"/>
              <a:gd name="connsiteX1" fmla="*/ 2924543 w 6566979"/>
              <a:gd name="connsiteY1" fmla="*/ 39 h 5226224"/>
              <a:gd name="connsiteX2" fmla="*/ 6566979 w 6566979"/>
              <a:gd name="connsiteY2" fmla="*/ 2647164 h 5226224"/>
              <a:gd name="connsiteX3" fmla="*/ 3352560 w 6566979"/>
              <a:gd name="connsiteY3" fmla="*/ 5226195 h 5226224"/>
              <a:gd name="connsiteX4" fmla="*/ 1953 w 6566979"/>
              <a:gd name="connsiteY4" fmla="*/ 2695803 h 5226224"/>
              <a:gd name="connsiteX0" fmla="*/ 8982 w 6574008"/>
              <a:gd name="connsiteY0" fmla="*/ 2695803 h 5226313"/>
              <a:gd name="connsiteX1" fmla="*/ 2931572 w 6574008"/>
              <a:gd name="connsiteY1" fmla="*/ 39 h 5226313"/>
              <a:gd name="connsiteX2" fmla="*/ 6574008 w 6574008"/>
              <a:gd name="connsiteY2" fmla="*/ 2647164 h 5226313"/>
              <a:gd name="connsiteX3" fmla="*/ 3359589 w 6574008"/>
              <a:gd name="connsiteY3" fmla="*/ 5226195 h 5226313"/>
              <a:gd name="connsiteX4" fmla="*/ 8982 w 6574008"/>
              <a:gd name="connsiteY4" fmla="*/ 2695803 h 5226313"/>
              <a:gd name="connsiteX0" fmla="*/ 11929 w 6576955"/>
              <a:gd name="connsiteY0" fmla="*/ 2695953 h 5226463"/>
              <a:gd name="connsiteX1" fmla="*/ 2934519 w 6576955"/>
              <a:gd name="connsiteY1" fmla="*/ 189 h 5226463"/>
              <a:gd name="connsiteX2" fmla="*/ 6576955 w 6576955"/>
              <a:gd name="connsiteY2" fmla="*/ 2647314 h 5226463"/>
              <a:gd name="connsiteX3" fmla="*/ 3362536 w 6576955"/>
              <a:gd name="connsiteY3" fmla="*/ 5226345 h 5226463"/>
              <a:gd name="connsiteX4" fmla="*/ 11929 w 6576955"/>
              <a:gd name="connsiteY4" fmla="*/ 2695953 h 5226463"/>
              <a:gd name="connsiteX0" fmla="*/ 9262 w 6963394"/>
              <a:gd name="connsiteY0" fmla="*/ 2705797 h 5247356"/>
              <a:gd name="connsiteX1" fmla="*/ 2931852 w 6963394"/>
              <a:gd name="connsiteY1" fmla="*/ 10033 h 5247356"/>
              <a:gd name="connsiteX2" fmla="*/ 6963394 w 6963394"/>
              <a:gd name="connsiteY2" fmla="*/ 3318639 h 5247356"/>
              <a:gd name="connsiteX3" fmla="*/ 3359869 w 6963394"/>
              <a:gd name="connsiteY3" fmla="*/ 5236189 h 5247356"/>
              <a:gd name="connsiteX4" fmla="*/ 9262 w 6963394"/>
              <a:gd name="connsiteY4" fmla="*/ 2705797 h 5247356"/>
              <a:gd name="connsiteX0" fmla="*/ 9262 w 6963394"/>
              <a:gd name="connsiteY0" fmla="*/ 2705797 h 5247356"/>
              <a:gd name="connsiteX1" fmla="*/ 2931852 w 6963394"/>
              <a:gd name="connsiteY1" fmla="*/ 10033 h 5247356"/>
              <a:gd name="connsiteX2" fmla="*/ 6963394 w 6963394"/>
              <a:gd name="connsiteY2" fmla="*/ 3318639 h 5247356"/>
              <a:gd name="connsiteX3" fmla="*/ 3359869 w 6963394"/>
              <a:gd name="connsiteY3" fmla="*/ 5236189 h 5247356"/>
              <a:gd name="connsiteX4" fmla="*/ 9262 w 6963394"/>
              <a:gd name="connsiteY4" fmla="*/ 2705797 h 5247356"/>
              <a:gd name="connsiteX0" fmla="*/ 9262 w 6963394"/>
              <a:gd name="connsiteY0" fmla="*/ 2705797 h 5292159"/>
              <a:gd name="connsiteX1" fmla="*/ 2931852 w 6963394"/>
              <a:gd name="connsiteY1" fmla="*/ 10033 h 5292159"/>
              <a:gd name="connsiteX2" fmla="*/ 6963394 w 6963394"/>
              <a:gd name="connsiteY2" fmla="*/ 3318639 h 5292159"/>
              <a:gd name="connsiteX3" fmla="*/ 3359869 w 6963394"/>
              <a:gd name="connsiteY3" fmla="*/ 5236189 h 5292159"/>
              <a:gd name="connsiteX4" fmla="*/ 9262 w 6963394"/>
              <a:gd name="connsiteY4" fmla="*/ 2705797 h 5292159"/>
              <a:gd name="connsiteX0" fmla="*/ 9262 w 6963394"/>
              <a:gd name="connsiteY0" fmla="*/ 2705797 h 5259961"/>
              <a:gd name="connsiteX1" fmla="*/ 2931852 w 6963394"/>
              <a:gd name="connsiteY1" fmla="*/ 10033 h 5259961"/>
              <a:gd name="connsiteX2" fmla="*/ 6963394 w 6963394"/>
              <a:gd name="connsiteY2" fmla="*/ 3318639 h 5259961"/>
              <a:gd name="connsiteX3" fmla="*/ 3359869 w 6963394"/>
              <a:gd name="connsiteY3" fmla="*/ 5236189 h 5259961"/>
              <a:gd name="connsiteX4" fmla="*/ 9262 w 6963394"/>
              <a:gd name="connsiteY4" fmla="*/ 2705797 h 5259961"/>
              <a:gd name="connsiteX0" fmla="*/ 9557 w 7352795"/>
              <a:gd name="connsiteY0" fmla="*/ 2707501 h 5252013"/>
              <a:gd name="connsiteX1" fmla="*/ 2932147 w 7352795"/>
              <a:gd name="connsiteY1" fmla="*/ 11737 h 5252013"/>
              <a:gd name="connsiteX2" fmla="*/ 7352795 w 7352795"/>
              <a:gd name="connsiteY2" fmla="*/ 3378709 h 5252013"/>
              <a:gd name="connsiteX3" fmla="*/ 3360164 w 7352795"/>
              <a:gd name="connsiteY3" fmla="*/ 5237893 h 5252013"/>
              <a:gd name="connsiteX4" fmla="*/ 9557 w 7352795"/>
              <a:gd name="connsiteY4" fmla="*/ 2707501 h 5252013"/>
              <a:gd name="connsiteX0" fmla="*/ 8078 w 7789061"/>
              <a:gd name="connsiteY0" fmla="*/ 2744796 h 5249051"/>
              <a:gd name="connsiteX1" fmla="*/ 3368413 w 7789061"/>
              <a:gd name="connsiteY1" fmla="*/ 10121 h 5249051"/>
              <a:gd name="connsiteX2" fmla="*/ 7789061 w 7789061"/>
              <a:gd name="connsiteY2" fmla="*/ 3377093 h 5249051"/>
              <a:gd name="connsiteX3" fmla="*/ 3796430 w 7789061"/>
              <a:gd name="connsiteY3" fmla="*/ 5236277 h 5249051"/>
              <a:gd name="connsiteX4" fmla="*/ 8078 w 7789061"/>
              <a:gd name="connsiteY4" fmla="*/ 2744796 h 5249051"/>
              <a:gd name="connsiteX0" fmla="*/ 8078 w 7789061"/>
              <a:gd name="connsiteY0" fmla="*/ 2744796 h 5271741"/>
              <a:gd name="connsiteX1" fmla="*/ 3368413 w 7789061"/>
              <a:gd name="connsiteY1" fmla="*/ 10121 h 5271741"/>
              <a:gd name="connsiteX2" fmla="*/ 7789061 w 7789061"/>
              <a:gd name="connsiteY2" fmla="*/ 3377093 h 5271741"/>
              <a:gd name="connsiteX3" fmla="*/ 3796430 w 7789061"/>
              <a:gd name="connsiteY3" fmla="*/ 5236277 h 5271741"/>
              <a:gd name="connsiteX4" fmla="*/ 8078 w 7789061"/>
              <a:gd name="connsiteY4" fmla="*/ 2744796 h 5271741"/>
              <a:gd name="connsiteX0" fmla="*/ 1055 w 7782038"/>
              <a:gd name="connsiteY0" fmla="*/ 2738806 h 5438018"/>
              <a:gd name="connsiteX1" fmla="*/ 3361390 w 7782038"/>
              <a:gd name="connsiteY1" fmla="*/ 4131 h 5438018"/>
              <a:gd name="connsiteX2" fmla="*/ 7782038 w 7782038"/>
              <a:gd name="connsiteY2" fmla="*/ 3371103 h 5438018"/>
              <a:gd name="connsiteX3" fmla="*/ 3692130 w 7782038"/>
              <a:gd name="connsiteY3" fmla="*/ 5415113 h 5438018"/>
              <a:gd name="connsiteX4" fmla="*/ 1055 w 7782038"/>
              <a:gd name="connsiteY4" fmla="*/ 2738806 h 5438018"/>
              <a:gd name="connsiteX0" fmla="*/ 28883 w 7809866"/>
              <a:gd name="connsiteY0" fmla="*/ 2742147 h 5441359"/>
              <a:gd name="connsiteX1" fmla="*/ 3389218 w 7809866"/>
              <a:gd name="connsiteY1" fmla="*/ 7472 h 5441359"/>
              <a:gd name="connsiteX2" fmla="*/ 7809866 w 7809866"/>
              <a:gd name="connsiteY2" fmla="*/ 3374444 h 5441359"/>
              <a:gd name="connsiteX3" fmla="*/ 3719958 w 7809866"/>
              <a:gd name="connsiteY3" fmla="*/ 5418454 h 5441359"/>
              <a:gd name="connsiteX4" fmla="*/ 28883 w 7809866"/>
              <a:gd name="connsiteY4" fmla="*/ 2742147 h 5441359"/>
              <a:gd name="connsiteX0" fmla="*/ 36549 w 7817532"/>
              <a:gd name="connsiteY0" fmla="*/ 2751085 h 5450297"/>
              <a:gd name="connsiteX1" fmla="*/ 3396884 w 7817532"/>
              <a:gd name="connsiteY1" fmla="*/ 16410 h 5450297"/>
              <a:gd name="connsiteX2" fmla="*/ 7817532 w 7817532"/>
              <a:gd name="connsiteY2" fmla="*/ 3383382 h 5450297"/>
              <a:gd name="connsiteX3" fmla="*/ 3727624 w 7817532"/>
              <a:gd name="connsiteY3" fmla="*/ 5427392 h 5450297"/>
              <a:gd name="connsiteX4" fmla="*/ 36549 w 7817532"/>
              <a:gd name="connsiteY4" fmla="*/ 2751085 h 54502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817532" h="5450297">
                <a:moveTo>
                  <a:pt x="36549" y="2751085"/>
                </a:moveTo>
                <a:cubicBezTo>
                  <a:pt x="-281221" y="925127"/>
                  <a:pt x="1526121" y="-147339"/>
                  <a:pt x="3396884" y="16410"/>
                </a:cubicBezTo>
                <a:cubicBezTo>
                  <a:pt x="5267647" y="180159"/>
                  <a:pt x="7817532" y="1453184"/>
                  <a:pt x="7817532" y="3383382"/>
                </a:cubicBezTo>
                <a:cubicBezTo>
                  <a:pt x="7700800" y="5342763"/>
                  <a:pt x="5024455" y="5532775"/>
                  <a:pt x="3727624" y="5427392"/>
                </a:cubicBezTo>
                <a:cubicBezTo>
                  <a:pt x="2430794" y="5322009"/>
                  <a:pt x="354319" y="4577043"/>
                  <a:pt x="36549" y="2751085"/>
                </a:cubicBezTo>
                <a:close/>
              </a:path>
            </a:pathLst>
          </a:custGeom>
          <a:ln w="152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1AAE8E3-2BF4-470A-BAC1-163755474F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82049" y="2704723"/>
            <a:ext cx="6959446" cy="1662475"/>
          </a:xfrm>
        </p:spPr>
        <p:txBody>
          <a:bodyPr vert="horz" lIns="228600" tIns="228600" rIns="228600" bIns="0" rtlCol="0" anchor="t">
            <a:normAutofit/>
          </a:bodyPr>
          <a:lstStyle/>
          <a:p>
            <a:pPr>
              <a:lnSpc>
                <a:spcPct val="80000"/>
              </a:lnSpc>
            </a:pPr>
            <a:r>
              <a:rPr lang="en-US" sz="7200" dirty="0"/>
              <a:t>Worksheet</a:t>
            </a:r>
          </a:p>
        </p:txBody>
      </p:sp>
    </p:spTree>
    <p:extLst>
      <p:ext uri="{BB962C8B-B14F-4D97-AF65-F5344CB8AC3E}">
        <p14:creationId xmlns:p14="http://schemas.microsoft.com/office/powerpoint/2010/main" val="177740907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: Shape 8">
            <a:extLst>
              <a:ext uri="{FF2B5EF4-FFF2-40B4-BE49-F238E27FC236}">
                <a16:creationId xmlns:a16="http://schemas.microsoft.com/office/drawing/2014/main" id="{65CD016E-5031-49BE-9253-598979EEA7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1188642"/>
          </a:xfrm>
          <a:custGeom>
            <a:avLst/>
            <a:gdLst>
              <a:gd name="connsiteX0" fmla="*/ 0 w 12192000"/>
              <a:gd name="connsiteY0" fmla="*/ 0 h 1188642"/>
              <a:gd name="connsiteX1" fmla="*/ 12192000 w 12192000"/>
              <a:gd name="connsiteY1" fmla="*/ 0 h 1188642"/>
              <a:gd name="connsiteX2" fmla="*/ 12192000 w 12192000"/>
              <a:gd name="connsiteY2" fmla="*/ 839697 h 1188642"/>
              <a:gd name="connsiteX3" fmla="*/ 12113803 w 12192000"/>
              <a:gd name="connsiteY3" fmla="*/ 847980 h 1188642"/>
              <a:gd name="connsiteX4" fmla="*/ 6753597 w 12192000"/>
              <a:gd name="connsiteY4" fmla="*/ 1171537 h 1188642"/>
              <a:gd name="connsiteX5" fmla="*/ 400746 w 12192000"/>
              <a:gd name="connsiteY5" fmla="*/ 1000194 h 1188642"/>
              <a:gd name="connsiteX6" fmla="*/ 0 w 12192000"/>
              <a:gd name="connsiteY6" fmla="*/ 963218 h 1188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1188642">
                <a:moveTo>
                  <a:pt x="0" y="0"/>
                </a:moveTo>
                <a:lnTo>
                  <a:pt x="12192000" y="0"/>
                </a:lnTo>
                <a:lnTo>
                  <a:pt x="12192000" y="839697"/>
                </a:lnTo>
                <a:lnTo>
                  <a:pt x="12113803" y="847980"/>
                </a:lnTo>
                <a:cubicBezTo>
                  <a:pt x="10139508" y="1045929"/>
                  <a:pt x="8237152" y="1138932"/>
                  <a:pt x="6753597" y="1171537"/>
                </a:cubicBezTo>
                <a:cubicBezTo>
                  <a:pt x="4940363" y="1211386"/>
                  <a:pt x="2657278" y="1192056"/>
                  <a:pt x="400746" y="1000194"/>
                </a:cubicBezTo>
                <a:lnTo>
                  <a:pt x="0" y="963218"/>
                </a:lnTo>
                <a:close/>
              </a:path>
            </a:pathLst>
          </a:custGeom>
          <a:solidFill>
            <a:schemeClr val="tx2"/>
          </a:solidFill>
          <a:ln w="444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503631E2-1718-4F37-AF4F-56ED9E0F52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12" name="Freeform 5">
              <a:extLst>
                <a:ext uri="{FF2B5EF4-FFF2-40B4-BE49-F238E27FC236}">
                  <a16:creationId xmlns:a16="http://schemas.microsoft.com/office/drawing/2014/main" id="{D6E43AAA-0A9C-4A11-B5E4-76598F43EC7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bg2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3" name="Freeform 6">
              <a:extLst>
                <a:ext uri="{FF2B5EF4-FFF2-40B4-BE49-F238E27FC236}">
                  <a16:creationId xmlns:a16="http://schemas.microsoft.com/office/drawing/2014/main" id="{0DAF0EFB-E124-47F9-A92D-5ACF35117B0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bg2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4" name="Freeform 7">
              <a:extLst>
                <a:ext uri="{FF2B5EF4-FFF2-40B4-BE49-F238E27FC236}">
                  <a16:creationId xmlns:a16="http://schemas.microsoft.com/office/drawing/2014/main" id="{C37653B8-17BA-4001-BEE1-4E6991EABB5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bg2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5" name="Freeform 8">
              <a:extLst>
                <a:ext uri="{FF2B5EF4-FFF2-40B4-BE49-F238E27FC236}">
                  <a16:creationId xmlns:a16="http://schemas.microsoft.com/office/drawing/2014/main" id="{6467AAAF-9A62-48E9-A977-E1E17201687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bg2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6" name="Freeform 9">
              <a:extLst>
                <a:ext uri="{FF2B5EF4-FFF2-40B4-BE49-F238E27FC236}">
                  <a16:creationId xmlns:a16="http://schemas.microsoft.com/office/drawing/2014/main" id="{3FF402E9-42A2-4489-8A1C-33D431C82D4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bg2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7" name="Freeform 10">
              <a:extLst>
                <a:ext uri="{FF2B5EF4-FFF2-40B4-BE49-F238E27FC236}">
                  <a16:creationId xmlns:a16="http://schemas.microsoft.com/office/drawing/2014/main" id="{746F500E-5E65-412F-9151-128D8A8A103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bg2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8" name="Freeform 11">
              <a:extLst>
                <a:ext uri="{FF2B5EF4-FFF2-40B4-BE49-F238E27FC236}">
                  <a16:creationId xmlns:a16="http://schemas.microsoft.com/office/drawing/2014/main" id="{2ED6AF5D-CDAA-4496-B382-BC011CD7D48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bg2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9" name="Freeform 12">
              <a:extLst>
                <a:ext uri="{FF2B5EF4-FFF2-40B4-BE49-F238E27FC236}">
                  <a16:creationId xmlns:a16="http://schemas.microsoft.com/office/drawing/2014/main" id="{B83CA955-24B2-49CA-AD12-346DC89C14A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bg2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0" name="Freeform 13">
              <a:extLst>
                <a:ext uri="{FF2B5EF4-FFF2-40B4-BE49-F238E27FC236}">
                  <a16:creationId xmlns:a16="http://schemas.microsoft.com/office/drawing/2014/main" id="{6A25F8E2-F649-499C-9F8E-63D9C7D69DE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bg2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1" name="Freeform 14">
              <a:extLst>
                <a:ext uri="{FF2B5EF4-FFF2-40B4-BE49-F238E27FC236}">
                  <a16:creationId xmlns:a16="http://schemas.microsoft.com/office/drawing/2014/main" id="{F2C3541D-E273-4F5F-B0C9-58EB62CAD73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bg2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2" name="Freeform 15">
              <a:extLst>
                <a:ext uri="{FF2B5EF4-FFF2-40B4-BE49-F238E27FC236}">
                  <a16:creationId xmlns:a16="http://schemas.microsoft.com/office/drawing/2014/main" id="{5DAADE8A-1FC9-4E7A-A73D-E361E88A6FD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bg2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3" name="Freeform 16">
              <a:extLst>
                <a:ext uri="{FF2B5EF4-FFF2-40B4-BE49-F238E27FC236}">
                  <a16:creationId xmlns:a16="http://schemas.microsoft.com/office/drawing/2014/main" id="{E080E18A-9973-41CF-A8C2-A23444BA556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bg2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4" name="Freeform 17">
              <a:extLst>
                <a:ext uri="{FF2B5EF4-FFF2-40B4-BE49-F238E27FC236}">
                  <a16:creationId xmlns:a16="http://schemas.microsoft.com/office/drawing/2014/main" id="{9747E375-DB87-4737-971E-BE07BEF298B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bg2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5" name="Freeform 18">
              <a:extLst>
                <a:ext uri="{FF2B5EF4-FFF2-40B4-BE49-F238E27FC236}">
                  <a16:creationId xmlns:a16="http://schemas.microsoft.com/office/drawing/2014/main" id="{DDD91999-92A7-46A7-A2A4-E610DD63A76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bg2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6" name="Freeform 19">
              <a:extLst>
                <a:ext uri="{FF2B5EF4-FFF2-40B4-BE49-F238E27FC236}">
                  <a16:creationId xmlns:a16="http://schemas.microsoft.com/office/drawing/2014/main" id="{DE59C638-9FC3-4C07-A488-7CC46DABB01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bg2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7" name="Freeform 20">
              <a:extLst>
                <a:ext uri="{FF2B5EF4-FFF2-40B4-BE49-F238E27FC236}">
                  <a16:creationId xmlns:a16="http://schemas.microsoft.com/office/drawing/2014/main" id="{DDAD8E32-C8C2-4CB6-A1DD-57773D26B9C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bg2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8" name="Freeform 21">
              <a:extLst>
                <a:ext uri="{FF2B5EF4-FFF2-40B4-BE49-F238E27FC236}">
                  <a16:creationId xmlns:a16="http://schemas.microsoft.com/office/drawing/2014/main" id="{992C2CA5-FC63-4CD4-9E9D-E508AB0F3C3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bg2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9" name="Freeform 22">
              <a:extLst>
                <a:ext uri="{FF2B5EF4-FFF2-40B4-BE49-F238E27FC236}">
                  <a16:creationId xmlns:a16="http://schemas.microsoft.com/office/drawing/2014/main" id="{7BC83671-DBAB-4D1A-9130-A1C91C37C92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bg2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30" name="Freeform 23">
              <a:extLst>
                <a:ext uri="{FF2B5EF4-FFF2-40B4-BE49-F238E27FC236}">
                  <a16:creationId xmlns:a16="http://schemas.microsoft.com/office/drawing/2014/main" id="{5A8C4915-0ECE-472C-88DC-CCA9C37ED04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bg2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31" name="Freeform 24">
              <a:extLst>
                <a:ext uri="{FF2B5EF4-FFF2-40B4-BE49-F238E27FC236}">
                  <a16:creationId xmlns:a16="http://schemas.microsoft.com/office/drawing/2014/main" id="{1E7B8714-14C0-4959-A678-4FC94E82278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bg2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32" name="Freeform 25">
              <a:extLst>
                <a:ext uri="{FF2B5EF4-FFF2-40B4-BE49-F238E27FC236}">
                  <a16:creationId xmlns:a16="http://schemas.microsoft.com/office/drawing/2014/main" id="{9855E83E-3C8F-415E-B3AC-1BAC260DCA1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bg2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pic>
        <p:nvPicPr>
          <p:cNvPr id="4" name="Picture 3">
            <a:extLst>
              <a:ext uri="{FF2B5EF4-FFF2-40B4-BE49-F238E27FC236}">
                <a16:creationId xmlns:a16="http://schemas.microsoft.com/office/drawing/2014/main" id="{F89F1154-B9E7-4686-B614-8B41EA783EA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6098"/>
          <a:stretch/>
        </p:blipFill>
        <p:spPr>
          <a:xfrm>
            <a:off x="2227263" y="1364855"/>
            <a:ext cx="9064855" cy="5426476"/>
          </a:xfrm>
          <a:prstGeom prst="rect">
            <a:avLst/>
          </a:prstGeom>
        </p:spPr>
      </p:pic>
      <p:sp>
        <p:nvSpPr>
          <p:cNvPr id="33" name="Title 1">
            <a:extLst>
              <a:ext uri="{FF2B5EF4-FFF2-40B4-BE49-F238E27FC236}">
                <a16:creationId xmlns:a16="http://schemas.microsoft.com/office/drawing/2014/main" id="{9BF4BFB6-B995-49AC-B221-A3CE5CC84985}"/>
              </a:ext>
            </a:extLst>
          </p:cNvPr>
          <p:cNvSpPr txBox="1">
            <a:spLocks/>
          </p:cNvSpPr>
          <p:nvPr/>
        </p:nvSpPr>
        <p:spPr>
          <a:xfrm>
            <a:off x="1299911" y="265967"/>
            <a:ext cx="10481519" cy="617415"/>
          </a:xfrm>
          <a:prstGeom prst="rect">
            <a:avLst/>
          </a:prstGeom>
        </p:spPr>
        <p:txBody>
          <a:bodyPr anchor="ctr">
            <a:normAutofit fontScale="70000" lnSpcReduction="20000"/>
          </a:bodyPr>
          <a:lstStyle>
            <a:lvl1pPr algn="ctr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000" b="0" i="0" kern="1200" cap="none" spc="-15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GB" sz="6000" dirty="0">
                <a:solidFill>
                  <a:schemeClr val="accent2"/>
                </a:solidFill>
              </a:rPr>
              <a:t>The real velocity and density profile of the Earth</a:t>
            </a:r>
          </a:p>
        </p:txBody>
      </p:sp>
    </p:spTree>
    <p:extLst>
      <p:ext uri="{BB962C8B-B14F-4D97-AF65-F5344CB8AC3E}">
        <p14:creationId xmlns:p14="http://schemas.microsoft.com/office/powerpoint/2010/main" val="297853357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" name="Rectangle 6">
            <a:extLst>
              <a:ext uri="{FF2B5EF4-FFF2-40B4-BE49-F238E27FC236}">
                <a16:creationId xmlns:a16="http://schemas.microsoft.com/office/drawing/2014/main" id="{B55196D0-95AD-4497-84D1-430C6EBB25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1"/>
            <a:ext cx="12192000" cy="68580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DDA3D29-E716-4F33-AB4C-8ED10BB364B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329674" y="-59376"/>
            <a:ext cx="12515851" cy="6923798"/>
            <a:chOff x="-329674" y="-51881"/>
            <a:chExt cx="12515851" cy="6923798"/>
          </a:xfrm>
        </p:grpSpPr>
        <p:sp>
          <p:nvSpPr>
            <p:cNvPr id="10" name="Freeform 5">
              <a:extLst>
                <a:ext uri="{FF2B5EF4-FFF2-40B4-BE49-F238E27FC236}">
                  <a16:creationId xmlns:a16="http://schemas.microsoft.com/office/drawing/2014/main" id="{5D79944B-9254-4463-AD5B-36257D494A3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329674" y="1298404"/>
              <a:ext cx="9702800" cy="5573512"/>
            </a:xfrm>
            <a:custGeom>
              <a:avLst/>
              <a:gdLst/>
              <a:ahLst/>
              <a:cxnLst/>
              <a:rect l="0" t="0" r="r" b="b"/>
              <a:pathLst>
                <a:path w="2038" h="1169">
                  <a:moveTo>
                    <a:pt x="1752" y="1169"/>
                  </a:moveTo>
                  <a:cubicBezTo>
                    <a:pt x="2038" y="928"/>
                    <a:pt x="1673" y="513"/>
                    <a:pt x="1487" y="334"/>
                  </a:cubicBezTo>
                  <a:cubicBezTo>
                    <a:pt x="1316" y="170"/>
                    <a:pt x="1099" y="43"/>
                    <a:pt x="860" y="22"/>
                  </a:cubicBezTo>
                  <a:cubicBezTo>
                    <a:pt x="621" y="0"/>
                    <a:pt x="341" y="128"/>
                    <a:pt x="199" y="318"/>
                  </a:cubicBezTo>
                  <a:cubicBezTo>
                    <a:pt x="0" y="586"/>
                    <a:pt x="184" y="965"/>
                    <a:pt x="399" y="116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1" name="Freeform 6">
              <a:extLst>
                <a:ext uri="{FF2B5EF4-FFF2-40B4-BE49-F238E27FC236}">
                  <a16:creationId xmlns:a16="http://schemas.microsoft.com/office/drawing/2014/main" id="{8DDA31B6-BB0C-47FB-B78E-A35B59D8B0D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70451" y="2018236"/>
              <a:ext cx="7373938" cy="4848892"/>
            </a:xfrm>
            <a:custGeom>
              <a:avLst/>
              <a:gdLst/>
              <a:ahLst/>
              <a:cxnLst/>
              <a:rect l="0" t="0" r="r" b="b"/>
              <a:pathLst>
                <a:path w="1549" h="1017">
                  <a:moveTo>
                    <a:pt x="1025" y="1016"/>
                  </a:moveTo>
                  <a:cubicBezTo>
                    <a:pt x="1223" y="971"/>
                    <a:pt x="1549" y="857"/>
                    <a:pt x="1443" y="592"/>
                  </a:cubicBezTo>
                  <a:cubicBezTo>
                    <a:pt x="1344" y="344"/>
                    <a:pt x="1041" y="111"/>
                    <a:pt x="782" y="53"/>
                  </a:cubicBezTo>
                  <a:cubicBezTo>
                    <a:pt x="545" y="0"/>
                    <a:pt x="275" y="117"/>
                    <a:pt x="150" y="329"/>
                  </a:cubicBezTo>
                  <a:cubicBezTo>
                    <a:pt x="0" y="584"/>
                    <a:pt x="243" y="911"/>
                    <a:pt x="477" y="1017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2" name="Freeform 7">
              <a:extLst>
                <a:ext uri="{FF2B5EF4-FFF2-40B4-BE49-F238E27FC236}">
                  <a16:creationId xmlns:a16="http://schemas.microsoft.com/office/drawing/2014/main" id="{B460420D-1A32-4F29-8E6A-0BF0E3A59D4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1351" y="1788400"/>
              <a:ext cx="8035925" cy="5083516"/>
            </a:xfrm>
            <a:custGeom>
              <a:avLst/>
              <a:gdLst/>
              <a:ahLst/>
              <a:cxnLst/>
              <a:rect l="0" t="0" r="r" b="b"/>
              <a:pathLst>
                <a:path w="1688" h="1066">
                  <a:moveTo>
                    <a:pt x="1302" y="1066"/>
                  </a:moveTo>
                  <a:cubicBezTo>
                    <a:pt x="1416" y="1024"/>
                    <a:pt x="1551" y="962"/>
                    <a:pt x="1613" y="850"/>
                  </a:cubicBezTo>
                  <a:cubicBezTo>
                    <a:pt x="1688" y="715"/>
                    <a:pt x="1606" y="575"/>
                    <a:pt x="1517" y="471"/>
                  </a:cubicBezTo>
                  <a:cubicBezTo>
                    <a:pt x="1336" y="258"/>
                    <a:pt x="1084" y="62"/>
                    <a:pt x="798" y="28"/>
                  </a:cubicBezTo>
                  <a:cubicBezTo>
                    <a:pt x="559" y="0"/>
                    <a:pt x="317" y="138"/>
                    <a:pt x="181" y="333"/>
                  </a:cubicBezTo>
                  <a:cubicBezTo>
                    <a:pt x="0" y="592"/>
                    <a:pt x="191" y="907"/>
                    <a:pt x="420" y="10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3" name="Freeform 8">
              <a:extLst>
                <a:ext uri="{FF2B5EF4-FFF2-40B4-BE49-F238E27FC236}">
                  <a16:creationId xmlns:a16="http://schemas.microsoft.com/office/drawing/2014/main" id="{5744D7E2-E0C1-445D-81C0-6C9E382D52F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1061" y="549842"/>
              <a:ext cx="10334625" cy="6322075"/>
            </a:xfrm>
            <a:custGeom>
              <a:avLst/>
              <a:gdLst/>
              <a:ahLst/>
              <a:cxnLst/>
              <a:rect l="0" t="0" r="r" b="b"/>
              <a:pathLst>
                <a:path w="2171" h="1326">
                  <a:moveTo>
                    <a:pt x="1873" y="1326"/>
                  </a:moveTo>
                  <a:cubicBezTo>
                    <a:pt x="2171" y="1045"/>
                    <a:pt x="1825" y="678"/>
                    <a:pt x="1609" y="473"/>
                  </a:cubicBezTo>
                  <a:cubicBezTo>
                    <a:pt x="1406" y="281"/>
                    <a:pt x="1159" y="116"/>
                    <a:pt x="880" y="63"/>
                  </a:cubicBezTo>
                  <a:cubicBezTo>
                    <a:pt x="545" y="0"/>
                    <a:pt x="214" y="161"/>
                    <a:pt x="0" y="42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4" name="Freeform 9">
              <a:extLst>
                <a:ext uri="{FF2B5EF4-FFF2-40B4-BE49-F238E27FC236}">
                  <a16:creationId xmlns:a16="http://schemas.microsoft.com/office/drawing/2014/main" id="{5CE3C75D-E7AA-450E-AE72-A8F8660AC14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701" y="6186246"/>
              <a:ext cx="504825" cy="681527"/>
            </a:xfrm>
            <a:custGeom>
              <a:avLst/>
              <a:gdLst/>
              <a:ahLst/>
              <a:cxnLst/>
              <a:rect l="0" t="0" r="r" b="b"/>
              <a:pathLst>
                <a:path w="106" h="143">
                  <a:moveTo>
                    <a:pt x="0" y="0"/>
                  </a:moveTo>
                  <a:cubicBezTo>
                    <a:pt x="35" y="54"/>
                    <a:pt x="70" y="101"/>
                    <a:pt x="106" y="143"/>
                  </a:cubicBezTo>
                </a:path>
              </a:pathLst>
            </a:custGeom>
            <a:noFill/>
            <a:ln w="4763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5" name="Freeform 10">
              <a:extLst>
                <a:ext uri="{FF2B5EF4-FFF2-40B4-BE49-F238E27FC236}">
                  <a16:creationId xmlns:a16="http://schemas.microsoft.com/office/drawing/2014/main" id="{4E82641D-7380-4EBC-A0B4-A21F9B70325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1061" y="-51881"/>
              <a:ext cx="11091863" cy="6923796"/>
            </a:xfrm>
            <a:custGeom>
              <a:avLst/>
              <a:gdLst/>
              <a:ahLst/>
              <a:cxnLst/>
              <a:rect l="0" t="0" r="r" b="b"/>
              <a:pathLst>
                <a:path w="2330" h="1452">
                  <a:moveTo>
                    <a:pt x="2046" y="1452"/>
                  </a:moveTo>
                  <a:cubicBezTo>
                    <a:pt x="2330" y="1153"/>
                    <a:pt x="2049" y="821"/>
                    <a:pt x="1813" y="601"/>
                  </a:cubicBezTo>
                  <a:cubicBezTo>
                    <a:pt x="1569" y="375"/>
                    <a:pt x="1282" y="179"/>
                    <a:pt x="956" y="97"/>
                  </a:cubicBezTo>
                  <a:cubicBezTo>
                    <a:pt x="572" y="0"/>
                    <a:pt x="292" y="101"/>
                    <a:pt x="0" y="3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6" name="Freeform 11">
              <a:extLst>
                <a:ext uri="{FF2B5EF4-FFF2-40B4-BE49-F238E27FC236}">
                  <a16:creationId xmlns:a16="http://schemas.microsoft.com/office/drawing/2014/main" id="{06D3136D-2941-41F5-9CA6-0CD6378DBC9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426601" y="5579"/>
              <a:ext cx="5788025" cy="6847184"/>
            </a:xfrm>
            <a:custGeom>
              <a:avLst/>
              <a:gdLst/>
              <a:ahLst/>
              <a:cxnLst/>
              <a:rect l="0" t="0" r="r" b="b"/>
              <a:pathLst>
                <a:path w="1216" h="1436">
                  <a:moveTo>
                    <a:pt x="1094" y="1436"/>
                  </a:moveTo>
                  <a:cubicBezTo>
                    <a:pt x="1216" y="1114"/>
                    <a:pt x="904" y="770"/>
                    <a:pt x="709" y="551"/>
                  </a:cubicBezTo>
                  <a:cubicBezTo>
                    <a:pt x="509" y="327"/>
                    <a:pt x="274" y="127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7" name="Freeform 12">
              <a:extLst>
                <a:ext uri="{FF2B5EF4-FFF2-40B4-BE49-F238E27FC236}">
                  <a16:creationId xmlns:a16="http://schemas.microsoft.com/office/drawing/2014/main" id="{459DAFD1-A8B5-4AF5-BBC4-82DBC67B682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1061" y="5579"/>
              <a:ext cx="1057275" cy="614491"/>
            </a:xfrm>
            <a:custGeom>
              <a:avLst/>
              <a:gdLst/>
              <a:ahLst/>
              <a:cxnLst/>
              <a:rect l="0" t="0" r="r" b="b"/>
              <a:pathLst>
                <a:path w="222" h="129">
                  <a:moveTo>
                    <a:pt x="222" y="0"/>
                  </a:moveTo>
                  <a:cubicBezTo>
                    <a:pt x="152" y="35"/>
                    <a:pt x="76" y="78"/>
                    <a:pt x="0" y="12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8" name="Freeform 13">
              <a:extLst>
                <a:ext uri="{FF2B5EF4-FFF2-40B4-BE49-F238E27FC236}">
                  <a16:creationId xmlns:a16="http://schemas.microsoft.com/office/drawing/2014/main" id="{73B5597B-C549-4923-9582-01359B7ED1E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821889" y="5579"/>
              <a:ext cx="5588000" cy="6866337"/>
            </a:xfrm>
            <a:custGeom>
              <a:avLst/>
              <a:gdLst/>
              <a:ahLst/>
              <a:cxnLst/>
              <a:rect l="0" t="0" r="r" b="b"/>
              <a:pathLst>
                <a:path w="1174" h="1440">
                  <a:moveTo>
                    <a:pt x="1067" y="1440"/>
                  </a:moveTo>
                  <a:cubicBezTo>
                    <a:pt x="1174" y="1124"/>
                    <a:pt x="887" y="797"/>
                    <a:pt x="698" y="577"/>
                  </a:cubicBezTo>
                  <a:cubicBezTo>
                    <a:pt x="500" y="348"/>
                    <a:pt x="270" y="14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9" name="Freeform 14">
              <a:extLst>
                <a:ext uri="{FF2B5EF4-FFF2-40B4-BE49-F238E27FC236}">
                  <a16:creationId xmlns:a16="http://schemas.microsoft.com/office/drawing/2014/main" id="{484FB59A-C29A-4BC3-AED4-5CBDEEBF886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701" y="790"/>
              <a:ext cx="595313" cy="352734"/>
            </a:xfrm>
            <a:custGeom>
              <a:avLst/>
              <a:gdLst/>
              <a:ahLst/>
              <a:cxnLst/>
              <a:rect l="0" t="0" r="r" b="b"/>
              <a:pathLst>
                <a:path w="125" h="74">
                  <a:moveTo>
                    <a:pt x="125" y="0"/>
                  </a:moveTo>
                  <a:cubicBezTo>
                    <a:pt x="85" y="22"/>
                    <a:pt x="43" y="47"/>
                    <a:pt x="0" y="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0" name="Freeform 15">
              <a:extLst>
                <a:ext uri="{FF2B5EF4-FFF2-40B4-BE49-F238E27FC236}">
                  <a16:creationId xmlns:a16="http://schemas.microsoft.com/office/drawing/2014/main" id="{3E875A1F-55ED-4D78-BFCD-DEAB4B1F271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012389" y="5579"/>
              <a:ext cx="5497513" cy="6866337"/>
            </a:xfrm>
            <a:custGeom>
              <a:avLst/>
              <a:gdLst/>
              <a:ahLst/>
              <a:cxnLst/>
              <a:rect l="0" t="0" r="r" b="b"/>
              <a:pathLst>
                <a:path w="1155" h="1440">
                  <a:moveTo>
                    <a:pt x="1056" y="1440"/>
                  </a:moveTo>
                  <a:cubicBezTo>
                    <a:pt x="1155" y="1123"/>
                    <a:pt x="875" y="801"/>
                    <a:pt x="686" y="580"/>
                  </a:cubicBezTo>
                  <a:cubicBezTo>
                    <a:pt x="491" y="352"/>
                    <a:pt x="264" y="145"/>
                    <a:pt x="0" y="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1" name="Freeform 16">
              <a:extLst>
                <a:ext uri="{FF2B5EF4-FFF2-40B4-BE49-F238E27FC236}">
                  <a16:creationId xmlns:a16="http://schemas.microsoft.com/office/drawing/2014/main" id="{1AF6A9C4-B5C0-45CF-BEA4-E5E138FB57E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1061" y="5579"/>
              <a:ext cx="357188" cy="213875"/>
            </a:xfrm>
            <a:custGeom>
              <a:avLst/>
              <a:gdLst/>
              <a:ahLst/>
              <a:cxnLst/>
              <a:rect l="0" t="0" r="r" b="b"/>
              <a:pathLst>
                <a:path w="75" h="45">
                  <a:moveTo>
                    <a:pt x="75" y="0"/>
                  </a:moveTo>
                  <a:cubicBezTo>
                    <a:pt x="50" y="14"/>
                    <a:pt x="25" y="29"/>
                    <a:pt x="0" y="45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2" name="Freeform 17">
              <a:extLst>
                <a:ext uri="{FF2B5EF4-FFF2-40B4-BE49-F238E27FC236}">
                  <a16:creationId xmlns:a16="http://schemas.microsoft.com/office/drawing/2014/main" id="{B7A35A07-8906-46C9-A385-386C890B424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210826" y="790"/>
              <a:ext cx="5522913" cy="6871126"/>
            </a:xfrm>
            <a:custGeom>
              <a:avLst/>
              <a:gdLst/>
              <a:ahLst/>
              <a:cxnLst/>
              <a:rect l="0" t="0" r="r" b="b"/>
              <a:pathLst>
                <a:path w="1160" h="1441">
                  <a:moveTo>
                    <a:pt x="1053" y="1441"/>
                  </a:moveTo>
                  <a:cubicBezTo>
                    <a:pt x="1160" y="1129"/>
                    <a:pt x="892" y="817"/>
                    <a:pt x="705" y="599"/>
                  </a:cubicBezTo>
                  <a:cubicBezTo>
                    <a:pt x="503" y="365"/>
                    <a:pt x="270" y="152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3" name="Freeform 18">
              <a:extLst>
                <a:ext uri="{FF2B5EF4-FFF2-40B4-BE49-F238E27FC236}">
                  <a16:creationId xmlns:a16="http://schemas.microsoft.com/office/drawing/2014/main" id="{EDC56392-B772-4465-9844-E65545FE37B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463239" y="5579"/>
              <a:ext cx="5413375" cy="6866337"/>
            </a:xfrm>
            <a:custGeom>
              <a:avLst/>
              <a:gdLst/>
              <a:ahLst/>
              <a:cxnLst/>
              <a:rect l="0" t="0" r="r" b="b"/>
              <a:pathLst>
                <a:path w="1137" h="1440">
                  <a:moveTo>
                    <a:pt x="1040" y="1440"/>
                  </a:moveTo>
                  <a:cubicBezTo>
                    <a:pt x="1137" y="1131"/>
                    <a:pt x="883" y="828"/>
                    <a:pt x="698" y="611"/>
                  </a:cubicBezTo>
                  <a:cubicBezTo>
                    <a:pt x="498" y="375"/>
                    <a:pt x="268" y="159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4" name="Freeform 19">
              <a:extLst>
                <a:ext uri="{FF2B5EF4-FFF2-40B4-BE49-F238E27FC236}">
                  <a16:creationId xmlns:a16="http://schemas.microsoft.com/office/drawing/2014/main" id="{4E1EB07B-37CA-4168-8167-98F2E181CEB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877576" y="5579"/>
              <a:ext cx="5037138" cy="6861550"/>
            </a:xfrm>
            <a:custGeom>
              <a:avLst/>
              <a:gdLst/>
              <a:ahLst/>
              <a:cxnLst/>
              <a:rect l="0" t="0" r="r" b="b"/>
              <a:pathLst>
                <a:path w="1058" h="1439">
                  <a:moveTo>
                    <a:pt x="1011" y="1439"/>
                  </a:moveTo>
                  <a:cubicBezTo>
                    <a:pt x="1058" y="1131"/>
                    <a:pt x="825" y="841"/>
                    <a:pt x="648" y="617"/>
                  </a:cubicBezTo>
                  <a:cubicBezTo>
                    <a:pt x="462" y="383"/>
                    <a:pt x="248" y="16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5" name="Freeform 20">
              <a:extLst>
                <a:ext uri="{FF2B5EF4-FFF2-40B4-BE49-F238E27FC236}">
                  <a16:creationId xmlns:a16="http://schemas.microsoft.com/office/drawing/2014/main" id="{F79CCCC1-44E4-40E6-BEC7-4D67883CA66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8768289" y="5579"/>
              <a:ext cx="3417888" cy="2742066"/>
            </a:xfrm>
            <a:custGeom>
              <a:avLst/>
              <a:gdLst/>
              <a:ahLst/>
              <a:cxnLst/>
              <a:rect l="0" t="0" r="r" b="b"/>
              <a:pathLst>
                <a:path w="718" h="575">
                  <a:moveTo>
                    <a:pt x="718" y="575"/>
                  </a:moveTo>
                  <a:cubicBezTo>
                    <a:pt x="500" y="360"/>
                    <a:pt x="260" y="163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6" name="Freeform 21">
              <a:extLst>
                <a:ext uri="{FF2B5EF4-FFF2-40B4-BE49-F238E27FC236}">
                  <a16:creationId xmlns:a16="http://schemas.microsoft.com/office/drawing/2014/main" id="{BA2BCCEB-7B0D-4604-A0D9-C979853942D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9235014" y="10367"/>
              <a:ext cx="2951163" cy="2555325"/>
            </a:xfrm>
            <a:custGeom>
              <a:avLst/>
              <a:gdLst/>
              <a:ahLst/>
              <a:cxnLst/>
              <a:rect l="0" t="0" r="r" b="b"/>
              <a:pathLst>
                <a:path w="620" h="536">
                  <a:moveTo>
                    <a:pt x="620" y="536"/>
                  </a:moveTo>
                  <a:cubicBezTo>
                    <a:pt x="404" y="314"/>
                    <a:pt x="196" y="13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7" name="Freeform 22">
              <a:extLst>
                <a:ext uri="{FF2B5EF4-FFF2-40B4-BE49-F238E27FC236}">
                  <a16:creationId xmlns:a16="http://schemas.microsoft.com/office/drawing/2014/main" id="{3E9BE4C6-A966-4993-B450-34D205DCEC7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020826" y="5579"/>
              <a:ext cx="2165350" cy="1358265"/>
            </a:xfrm>
            <a:custGeom>
              <a:avLst/>
              <a:gdLst/>
              <a:ahLst/>
              <a:cxnLst/>
              <a:rect l="0" t="0" r="r" b="b"/>
              <a:pathLst>
                <a:path w="455" h="285">
                  <a:moveTo>
                    <a:pt x="0" y="0"/>
                  </a:moveTo>
                  <a:cubicBezTo>
                    <a:pt x="153" y="85"/>
                    <a:pt x="308" y="180"/>
                    <a:pt x="455" y="28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8" name="Freeform 23">
              <a:extLst>
                <a:ext uri="{FF2B5EF4-FFF2-40B4-BE49-F238E27FC236}">
                  <a16:creationId xmlns:a16="http://schemas.microsoft.com/office/drawing/2014/main" id="{D6D0BD97-50C4-4381-B670-2D0ADD5883E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290826" y="5579"/>
              <a:ext cx="895350" cy="534687"/>
            </a:xfrm>
            <a:custGeom>
              <a:avLst/>
              <a:gdLst/>
              <a:ahLst/>
              <a:cxnLst/>
              <a:rect l="0" t="0" r="r" b="b"/>
              <a:pathLst>
                <a:path w="188" h="112">
                  <a:moveTo>
                    <a:pt x="0" y="0"/>
                  </a:moveTo>
                  <a:cubicBezTo>
                    <a:pt x="63" y="36"/>
                    <a:pt x="126" y="73"/>
                    <a:pt x="188" y="112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sp>
        <p:nvSpPr>
          <p:cNvPr id="30" name="Freeform: Shape 29">
            <a:extLst>
              <a:ext uri="{FF2B5EF4-FFF2-40B4-BE49-F238E27FC236}">
                <a16:creationId xmlns:a16="http://schemas.microsoft.com/office/drawing/2014/main" id="{4EA367D7-D8FE-4C9E-B6C6-5285FC7B52A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593"/>
            <a:ext cx="12192000" cy="6014522"/>
          </a:xfrm>
          <a:custGeom>
            <a:avLst/>
            <a:gdLst>
              <a:gd name="connsiteX0" fmla="*/ 0 w 12192000"/>
              <a:gd name="connsiteY0" fmla="*/ 0 h 6014522"/>
              <a:gd name="connsiteX1" fmla="*/ 12192000 w 12192000"/>
              <a:gd name="connsiteY1" fmla="*/ 0 h 6014522"/>
              <a:gd name="connsiteX2" fmla="*/ 12192000 w 12192000"/>
              <a:gd name="connsiteY2" fmla="*/ 5663459 h 6014522"/>
              <a:gd name="connsiteX3" fmla="*/ 6299617 w 12192000"/>
              <a:gd name="connsiteY3" fmla="*/ 5663459 h 6014522"/>
              <a:gd name="connsiteX4" fmla="*/ 6096000 w 12192000"/>
              <a:gd name="connsiteY4" fmla="*/ 6014522 h 6014522"/>
              <a:gd name="connsiteX5" fmla="*/ 5892384 w 12192000"/>
              <a:gd name="connsiteY5" fmla="*/ 5663459 h 6014522"/>
              <a:gd name="connsiteX6" fmla="*/ 0 w 12192000"/>
              <a:gd name="connsiteY6" fmla="*/ 5663459 h 60145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6014522">
                <a:moveTo>
                  <a:pt x="0" y="0"/>
                </a:moveTo>
                <a:lnTo>
                  <a:pt x="12192000" y="0"/>
                </a:lnTo>
                <a:lnTo>
                  <a:pt x="12192000" y="5663459"/>
                </a:lnTo>
                <a:lnTo>
                  <a:pt x="6299617" y="5663459"/>
                </a:lnTo>
                <a:lnTo>
                  <a:pt x="6096000" y="6014522"/>
                </a:lnTo>
                <a:lnTo>
                  <a:pt x="5892384" y="5663459"/>
                </a:lnTo>
                <a:lnTo>
                  <a:pt x="0" y="566345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A67D084-F486-4496-9065-EB164222AA7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3788" t="13672" r="21468" b="8684"/>
          <a:stretch/>
        </p:blipFill>
        <p:spPr>
          <a:xfrm>
            <a:off x="3549264" y="397538"/>
            <a:ext cx="4799924" cy="4685224"/>
          </a:xfrm>
          <a:prstGeom prst="rect">
            <a:avLst/>
          </a:prstGeom>
        </p:spPr>
      </p:pic>
      <p:sp>
        <p:nvSpPr>
          <p:cNvPr id="29" name="Title 1">
            <a:extLst>
              <a:ext uri="{FF2B5EF4-FFF2-40B4-BE49-F238E27FC236}">
                <a16:creationId xmlns:a16="http://schemas.microsoft.com/office/drawing/2014/main" id="{34BE47B3-71FF-43EA-94C6-BEF5C01B4176}"/>
              </a:ext>
            </a:extLst>
          </p:cNvPr>
          <p:cNvSpPr txBox="1">
            <a:spLocks/>
          </p:cNvSpPr>
          <p:nvPr/>
        </p:nvSpPr>
        <p:spPr>
          <a:xfrm>
            <a:off x="1359530" y="6095512"/>
            <a:ext cx="10481519" cy="617415"/>
          </a:xfrm>
          <a:prstGeom prst="rect">
            <a:avLst/>
          </a:prstGeom>
        </p:spPr>
        <p:txBody>
          <a:bodyPr anchor="ctr">
            <a:normAutofit fontScale="70000" lnSpcReduction="20000"/>
          </a:bodyPr>
          <a:lstStyle>
            <a:lvl1pPr algn="ctr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000" b="0" i="0" kern="1200" cap="none" spc="-15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GB" sz="6000" dirty="0">
                <a:solidFill>
                  <a:schemeClr val="accent2"/>
                </a:solidFill>
              </a:rPr>
              <a:t>More complex and dynamic than simple shells…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39B50223-6770-48EC-AE58-8A45B6FA2D02}"/>
              </a:ext>
            </a:extLst>
          </p:cNvPr>
          <p:cNvSpPr txBox="1">
            <a:spLocks/>
          </p:cNvSpPr>
          <p:nvPr/>
        </p:nvSpPr>
        <p:spPr>
          <a:xfrm>
            <a:off x="315386" y="265367"/>
            <a:ext cx="2961847" cy="982998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ctr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000" b="0" i="0" kern="1200" cap="none" spc="-15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GB" sz="4800" dirty="0">
                <a:solidFill>
                  <a:schemeClr val="accent1"/>
                </a:solidFill>
              </a:rPr>
              <a:t>Next time…</a:t>
            </a:r>
          </a:p>
        </p:txBody>
      </p:sp>
    </p:spTree>
    <p:extLst>
      <p:ext uri="{BB962C8B-B14F-4D97-AF65-F5344CB8AC3E}">
        <p14:creationId xmlns:p14="http://schemas.microsoft.com/office/powerpoint/2010/main" val="278959659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58876FC7-262C-4D21-BF78-6A5AC13668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329674" y="-59376"/>
            <a:ext cx="12515851" cy="6923798"/>
            <a:chOff x="-329674" y="-51881"/>
            <a:chExt cx="12515851" cy="6923798"/>
          </a:xfrm>
        </p:grpSpPr>
        <p:sp>
          <p:nvSpPr>
            <p:cNvPr id="9" name="Freeform 5">
              <a:extLst>
                <a:ext uri="{FF2B5EF4-FFF2-40B4-BE49-F238E27FC236}">
                  <a16:creationId xmlns:a16="http://schemas.microsoft.com/office/drawing/2014/main" id="{ABE409A9-3B26-4DE4-A0DF-736A57D7D9C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329674" y="1298404"/>
              <a:ext cx="9702800" cy="5573512"/>
            </a:xfrm>
            <a:custGeom>
              <a:avLst/>
              <a:gdLst/>
              <a:ahLst/>
              <a:cxnLst/>
              <a:rect l="0" t="0" r="r" b="b"/>
              <a:pathLst>
                <a:path w="2038" h="1169">
                  <a:moveTo>
                    <a:pt x="1752" y="1169"/>
                  </a:moveTo>
                  <a:cubicBezTo>
                    <a:pt x="2038" y="928"/>
                    <a:pt x="1673" y="513"/>
                    <a:pt x="1487" y="334"/>
                  </a:cubicBezTo>
                  <a:cubicBezTo>
                    <a:pt x="1316" y="170"/>
                    <a:pt x="1099" y="43"/>
                    <a:pt x="860" y="22"/>
                  </a:cubicBezTo>
                  <a:cubicBezTo>
                    <a:pt x="621" y="0"/>
                    <a:pt x="341" y="128"/>
                    <a:pt x="199" y="318"/>
                  </a:cubicBezTo>
                  <a:cubicBezTo>
                    <a:pt x="0" y="586"/>
                    <a:pt x="184" y="965"/>
                    <a:pt x="399" y="116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" name="Freeform 6">
              <a:extLst>
                <a:ext uri="{FF2B5EF4-FFF2-40B4-BE49-F238E27FC236}">
                  <a16:creationId xmlns:a16="http://schemas.microsoft.com/office/drawing/2014/main" id="{DDFC98DB-AE56-4BC5-A7FC-E1958210DF2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70451" y="2018236"/>
              <a:ext cx="7373938" cy="4848892"/>
            </a:xfrm>
            <a:custGeom>
              <a:avLst/>
              <a:gdLst/>
              <a:ahLst/>
              <a:cxnLst/>
              <a:rect l="0" t="0" r="r" b="b"/>
              <a:pathLst>
                <a:path w="1549" h="1017">
                  <a:moveTo>
                    <a:pt x="1025" y="1016"/>
                  </a:moveTo>
                  <a:cubicBezTo>
                    <a:pt x="1223" y="971"/>
                    <a:pt x="1549" y="857"/>
                    <a:pt x="1443" y="592"/>
                  </a:cubicBezTo>
                  <a:cubicBezTo>
                    <a:pt x="1344" y="344"/>
                    <a:pt x="1041" y="111"/>
                    <a:pt x="782" y="53"/>
                  </a:cubicBezTo>
                  <a:cubicBezTo>
                    <a:pt x="545" y="0"/>
                    <a:pt x="275" y="117"/>
                    <a:pt x="150" y="329"/>
                  </a:cubicBezTo>
                  <a:cubicBezTo>
                    <a:pt x="0" y="584"/>
                    <a:pt x="243" y="911"/>
                    <a:pt x="477" y="1017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1" name="Freeform 7">
              <a:extLst>
                <a:ext uri="{FF2B5EF4-FFF2-40B4-BE49-F238E27FC236}">
                  <a16:creationId xmlns:a16="http://schemas.microsoft.com/office/drawing/2014/main" id="{04C56DFB-4797-43DA-AF68-54F5A02880D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1351" y="1788400"/>
              <a:ext cx="8035925" cy="5083516"/>
            </a:xfrm>
            <a:custGeom>
              <a:avLst/>
              <a:gdLst/>
              <a:ahLst/>
              <a:cxnLst/>
              <a:rect l="0" t="0" r="r" b="b"/>
              <a:pathLst>
                <a:path w="1688" h="1066">
                  <a:moveTo>
                    <a:pt x="1302" y="1066"/>
                  </a:moveTo>
                  <a:cubicBezTo>
                    <a:pt x="1416" y="1024"/>
                    <a:pt x="1551" y="962"/>
                    <a:pt x="1613" y="850"/>
                  </a:cubicBezTo>
                  <a:cubicBezTo>
                    <a:pt x="1688" y="715"/>
                    <a:pt x="1606" y="575"/>
                    <a:pt x="1517" y="471"/>
                  </a:cubicBezTo>
                  <a:cubicBezTo>
                    <a:pt x="1336" y="258"/>
                    <a:pt x="1084" y="62"/>
                    <a:pt x="798" y="28"/>
                  </a:cubicBezTo>
                  <a:cubicBezTo>
                    <a:pt x="559" y="0"/>
                    <a:pt x="317" y="138"/>
                    <a:pt x="181" y="333"/>
                  </a:cubicBezTo>
                  <a:cubicBezTo>
                    <a:pt x="0" y="592"/>
                    <a:pt x="191" y="907"/>
                    <a:pt x="420" y="10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2" name="Freeform 8">
              <a:extLst>
                <a:ext uri="{FF2B5EF4-FFF2-40B4-BE49-F238E27FC236}">
                  <a16:creationId xmlns:a16="http://schemas.microsoft.com/office/drawing/2014/main" id="{A2E5DA65-4E8C-4ED5-BB6A-C4E1072C3E3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1061" y="549842"/>
              <a:ext cx="10334625" cy="6322075"/>
            </a:xfrm>
            <a:custGeom>
              <a:avLst/>
              <a:gdLst/>
              <a:ahLst/>
              <a:cxnLst/>
              <a:rect l="0" t="0" r="r" b="b"/>
              <a:pathLst>
                <a:path w="2171" h="1326">
                  <a:moveTo>
                    <a:pt x="1873" y="1326"/>
                  </a:moveTo>
                  <a:cubicBezTo>
                    <a:pt x="2171" y="1045"/>
                    <a:pt x="1825" y="678"/>
                    <a:pt x="1609" y="473"/>
                  </a:cubicBezTo>
                  <a:cubicBezTo>
                    <a:pt x="1406" y="281"/>
                    <a:pt x="1159" y="116"/>
                    <a:pt x="880" y="63"/>
                  </a:cubicBezTo>
                  <a:cubicBezTo>
                    <a:pt x="545" y="0"/>
                    <a:pt x="214" y="161"/>
                    <a:pt x="0" y="42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3" name="Freeform 9">
              <a:extLst>
                <a:ext uri="{FF2B5EF4-FFF2-40B4-BE49-F238E27FC236}">
                  <a16:creationId xmlns:a16="http://schemas.microsoft.com/office/drawing/2014/main" id="{D6D08778-9B28-4AB2-8301-3751F4DAF3E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701" y="6186246"/>
              <a:ext cx="504825" cy="681527"/>
            </a:xfrm>
            <a:custGeom>
              <a:avLst/>
              <a:gdLst/>
              <a:ahLst/>
              <a:cxnLst/>
              <a:rect l="0" t="0" r="r" b="b"/>
              <a:pathLst>
                <a:path w="106" h="143">
                  <a:moveTo>
                    <a:pt x="0" y="0"/>
                  </a:moveTo>
                  <a:cubicBezTo>
                    <a:pt x="35" y="54"/>
                    <a:pt x="70" y="101"/>
                    <a:pt x="106" y="143"/>
                  </a:cubicBezTo>
                </a:path>
              </a:pathLst>
            </a:custGeom>
            <a:noFill/>
            <a:ln w="4763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4" name="Freeform 10">
              <a:extLst>
                <a:ext uri="{FF2B5EF4-FFF2-40B4-BE49-F238E27FC236}">
                  <a16:creationId xmlns:a16="http://schemas.microsoft.com/office/drawing/2014/main" id="{B6E71DBF-240E-4319-BE17-2155D0DCAA8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1061" y="-51881"/>
              <a:ext cx="11091863" cy="6923796"/>
            </a:xfrm>
            <a:custGeom>
              <a:avLst/>
              <a:gdLst/>
              <a:ahLst/>
              <a:cxnLst/>
              <a:rect l="0" t="0" r="r" b="b"/>
              <a:pathLst>
                <a:path w="2330" h="1452">
                  <a:moveTo>
                    <a:pt x="2046" y="1452"/>
                  </a:moveTo>
                  <a:cubicBezTo>
                    <a:pt x="2330" y="1153"/>
                    <a:pt x="2049" y="821"/>
                    <a:pt x="1813" y="601"/>
                  </a:cubicBezTo>
                  <a:cubicBezTo>
                    <a:pt x="1569" y="375"/>
                    <a:pt x="1282" y="179"/>
                    <a:pt x="956" y="97"/>
                  </a:cubicBezTo>
                  <a:cubicBezTo>
                    <a:pt x="572" y="0"/>
                    <a:pt x="292" y="101"/>
                    <a:pt x="0" y="3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5" name="Freeform 11">
              <a:extLst>
                <a:ext uri="{FF2B5EF4-FFF2-40B4-BE49-F238E27FC236}">
                  <a16:creationId xmlns:a16="http://schemas.microsoft.com/office/drawing/2014/main" id="{2235DD60-9149-4F52-BA2C-888BBDF8BE1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426601" y="5579"/>
              <a:ext cx="5788025" cy="6847184"/>
            </a:xfrm>
            <a:custGeom>
              <a:avLst/>
              <a:gdLst/>
              <a:ahLst/>
              <a:cxnLst/>
              <a:rect l="0" t="0" r="r" b="b"/>
              <a:pathLst>
                <a:path w="1216" h="1436">
                  <a:moveTo>
                    <a:pt x="1094" y="1436"/>
                  </a:moveTo>
                  <a:cubicBezTo>
                    <a:pt x="1216" y="1114"/>
                    <a:pt x="904" y="770"/>
                    <a:pt x="709" y="551"/>
                  </a:cubicBezTo>
                  <a:cubicBezTo>
                    <a:pt x="509" y="327"/>
                    <a:pt x="274" y="127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6" name="Freeform 12">
              <a:extLst>
                <a:ext uri="{FF2B5EF4-FFF2-40B4-BE49-F238E27FC236}">
                  <a16:creationId xmlns:a16="http://schemas.microsoft.com/office/drawing/2014/main" id="{1FDAF4AB-72D9-49A1-A44E-F2E43254480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1061" y="5579"/>
              <a:ext cx="1057275" cy="614491"/>
            </a:xfrm>
            <a:custGeom>
              <a:avLst/>
              <a:gdLst/>
              <a:ahLst/>
              <a:cxnLst/>
              <a:rect l="0" t="0" r="r" b="b"/>
              <a:pathLst>
                <a:path w="222" h="129">
                  <a:moveTo>
                    <a:pt x="222" y="0"/>
                  </a:moveTo>
                  <a:cubicBezTo>
                    <a:pt x="152" y="35"/>
                    <a:pt x="76" y="78"/>
                    <a:pt x="0" y="12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7" name="Freeform 13">
              <a:extLst>
                <a:ext uri="{FF2B5EF4-FFF2-40B4-BE49-F238E27FC236}">
                  <a16:creationId xmlns:a16="http://schemas.microsoft.com/office/drawing/2014/main" id="{7C74439E-2FCE-4914-B25A-0E2EACF6480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821889" y="5579"/>
              <a:ext cx="5588000" cy="6866337"/>
            </a:xfrm>
            <a:custGeom>
              <a:avLst/>
              <a:gdLst/>
              <a:ahLst/>
              <a:cxnLst/>
              <a:rect l="0" t="0" r="r" b="b"/>
              <a:pathLst>
                <a:path w="1174" h="1440">
                  <a:moveTo>
                    <a:pt x="1067" y="1440"/>
                  </a:moveTo>
                  <a:cubicBezTo>
                    <a:pt x="1174" y="1124"/>
                    <a:pt x="887" y="797"/>
                    <a:pt x="698" y="577"/>
                  </a:cubicBezTo>
                  <a:cubicBezTo>
                    <a:pt x="500" y="348"/>
                    <a:pt x="270" y="14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8" name="Freeform 14">
              <a:extLst>
                <a:ext uri="{FF2B5EF4-FFF2-40B4-BE49-F238E27FC236}">
                  <a16:creationId xmlns:a16="http://schemas.microsoft.com/office/drawing/2014/main" id="{6F2AC5F5-24C6-4B21-B2A6-14E2A3DDE3D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701" y="790"/>
              <a:ext cx="595313" cy="352734"/>
            </a:xfrm>
            <a:custGeom>
              <a:avLst/>
              <a:gdLst/>
              <a:ahLst/>
              <a:cxnLst/>
              <a:rect l="0" t="0" r="r" b="b"/>
              <a:pathLst>
                <a:path w="125" h="74">
                  <a:moveTo>
                    <a:pt x="125" y="0"/>
                  </a:moveTo>
                  <a:cubicBezTo>
                    <a:pt x="85" y="22"/>
                    <a:pt x="43" y="47"/>
                    <a:pt x="0" y="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9" name="Freeform 15">
              <a:extLst>
                <a:ext uri="{FF2B5EF4-FFF2-40B4-BE49-F238E27FC236}">
                  <a16:creationId xmlns:a16="http://schemas.microsoft.com/office/drawing/2014/main" id="{53E026AA-CFCC-425A-AEBB-5AF946E737E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012389" y="5579"/>
              <a:ext cx="5497513" cy="6866337"/>
            </a:xfrm>
            <a:custGeom>
              <a:avLst/>
              <a:gdLst/>
              <a:ahLst/>
              <a:cxnLst/>
              <a:rect l="0" t="0" r="r" b="b"/>
              <a:pathLst>
                <a:path w="1155" h="1440">
                  <a:moveTo>
                    <a:pt x="1056" y="1440"/>
                  </a:moveTo>
                  <a:cubicBezTo>
                    <a:pt x="1155" y="1123"/>
                    <a:pt x="875" y="801"/>
                    <a:pt x="686" y="580"/>
                  </a:cubicBezTo>
                  <a:cubicBezTo>
                    <a:pt x="491" y="352"/>
                    <a:pt x="264" y="145"/>
                    <a:pt x="0" y="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0" name="Freeform 16">
              <a:extLst>
                <a:ext uri="{FF2B5EF4-FFF2-40B4-BE49-F238E27FC236}">
                  <a16:creationId xmlns:a16="http://schemas.microsoft.com/office/drawing/2014/main" id="{CFB34E43-D7A7-44DD-B688-0C80F75A5FA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1061" y="5579"/>
              <a:ext cx="357188" cy="213875"/>
            </a:xfrm>
            <a:custGeom>
              <a:avLst/>
              <a:gdLst/>
              <a:ahLst/>
              <a:cxnLst/>
              <a:rect l="0" t="0" r="r" b="b"/>
              <a:pathLst>
                <a:path w="75" h="45">
                  <a:moveTo>
                    <a:pt x="75" y="0"/>
                  </a:moveTo>
                  <a:cubicBezTo>
                    <a:pt x="50" y="14"/>
                    <a:pt x="25" y="29"/>
                    <a:pt x="0" y="45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1" name="Freeform 17">
              <a:extLst>
                <a:ext uri="{FF2B5EF4-FFF2-40B4-BE49-F238E27FC236}">
                  <a16:creationId xmlns:a16="http://schemas.microsoft.com/office/drawing/2014/main" id="{79E6D206-E674-40DF-B2D9-F4D4C81F224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210826" y="790"/>
              <a:ext cx="5522913" cy="6871126"/>
            </a:xfrm>
            <a:custGeom>
              <a:avLst/>
              <a:gdLst/>
              <a:ahLst/>
              <a:cxnLst/>
              <a:rect l="0" t="0" r="r" b="b"/>
              <a:pathLst>
                <a:path w="1160" h="1441">
                  <a:moveTo>
                    <a:pt x="1053" y="1441"/>
                  </a:moveTo>
                  <a:cubicBezTo>
                    <a:pt x="1160" y="1129"/>
                    <a:pt x="892" y="817"/>
                    <a:pt x="705" y="599"/>
                  </a:cubicBezTo>
                  <a:cubicBezTo>
                    <a:pt x="503" y="365"/>
                    <a:pt x="270" y="152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2" name="Freeform 18">
              <a:extLst>
                <a:ext uri="{FF2B5EF4-FFF2-40B4-BE49-F238E27FC236}">
                  <a16:creationId xmlns:a16="http://schemas.microsoft.com/office/drawing/2014/main" id="{B8D71898-E190-48BB-9FA1-B18CFBECD18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463239" y="5579"/>
              <a:ext cx="5413375" cy="6866337"/>
            </a:xfrm>
            <a:custGeom>
              <a:avLst/>
              <a:gdLst/>
              <a:ahLst/>
              <a:cxnLst/>
              <a:rect l="0" t="0" r="r" b="b"/>
              <a:pathLst>
                <a:path w="1137" h="1440">
                  <a:moveTo>
                    <a:pt x="1040" y="1440"/>
                  </a:moveTo>
                  <a:cubicBezTo>
                    <a:pt x="1137" y="1131"/>
                    <a:pt x="883" y="828"/>
                    <a:pt x="698" y="611"/>
                  </a:cubicBezTo>
                  <a:cubicBezTo>
                    <a:pt x="498" y="375"/>
                    <a:pt x="268" y="159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3" name="Freeform 19">
              <a:extLst>
                <a:ext uri="{FF2B5EF4-FFF2-40B4-BE49-F238E27FC236}">
                  <a16:creationId xmlns:a16="http://schemas.microsoft.com/office/drawing/2014/main" id="{02FEB4C2-E567-43E3-982F-9FC2F85BB0E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877576" y="5579"/>
              <a:ext cx="5037138" cy="6861550"/>
            </a:xfrm>
            <a:custGeom>
              <a:avLst/>
              <a:gdLst/>
              <a:ahLst/>
              <a:cxnLst/>
              <a:rect l="0" t="0" r="r" b="b"/>
              <a:pathLst>
                <a:path w="1058" h="1439">
                  <a:moveTo>
                    <a:pt x="1011" y="1439"/>
                  </a:moveTo>
                  <a:cubicBezTo>
                    <a:pt x="1058" y="1131"/>
                    <a:pt x="825" y="841"/>
                    <a:pt x="648" y="617"/>
                  </a:cubicBezTo>
                  <a:cubicBezTo>
                    <a:pt x="462" y="383"/>
                    <a:pt x="248" y="16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4" name="Freeform 20">
              <a:extLst>
                <a:ext uri="{FF2B5EF4-FFF2-40B4-BE49-F238E27FC236}">
                  <a16:creationId xmlns:a16="http://schemas.microsoft.com/office/drawing/2014/main" id="{F3A5AE10-E218-4DE4-8C8A-E5DEF1CF60D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8768289" y="5579"/>
              <a:ext cx="3417888" cy="2742066"/>
            </a:xfrm>
            <a:custGeom>
              <a:avLst/>
              <a:gdLst/>
              <a:ahLst/>
              <a:cxnLst/>
              <a:rect l="0" t="0" r="r" b="b"/>
              <a:pathLst>
                <a:path w="718" h="575">
                  <a:moveTo>
                    <a:pt x="718" y="575"/>
                  </a:moveTo>
                  <a:cubicBezTo>
                    <a:pt x="500" y="360"/>
                    <a:pt x="260" y="163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5" name="Freeform 21">
              <a:extLst>
                <a:ext uri="{FF2B5EF4-FFF2-40B4-BE49-F238E27FC236}">
                  <a16:creationId xmlns:a16="http://schemas.microsoft.com/office/drawing/2014/main" id="{E6D62A9D-DBC0-4C69-A05C-785CCECCE1F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9235014" y="10367"/>
              <a:ext cx="2951163" cy="2555325"/>
            </a:xfrm>
            <a:custGeom>
              <a:avLst/>
              <a:gdLst/>
              <a:ahLst/>
              <a:cxnLst/>
              <a:rect l="0" t="0" r="r" b="b"/>
              <a:pathLst>
                <a:path w="620" h="536">
                  <a:moveTo>
                    <a:pt x="620" y="536"/>
                  </a:moveTo>
                  <a:cubicBezTo>
                    <a:pt x="404" y="314"/>
                    <a:pt x="196" y="13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6" name="Freeform 22">
              <a:extLst>
                <a:ext uri="{FF2B5EF4-FFF2-40B4-BE49-F238E27FC236}">
                  <a16:creationId xmlns:a16="http://schemas.microsoft.com/office/drawing/2014/main" id="{45CCB5FD-6E4A-498D-B96B-BB4FCC1DEEB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020826" y="5579"/>
              <a:ext cx="2165350" cy="1358265"/>
            </a:xfrm>
            <a:custGeom>
              <a:avLst/>
              <a:gdLst/>
              <a:ahLst/>
              <a:cxnLst/>
              <a:rect l="0" t="0" r="r" b="b"/>
              <a:pathLst>
                <a:path w="455" h="285">
                  <a:moveTo>
                    <a:pt x="0" y="0"/>
                  </a:moveTo>
                  <a:cubicBezTo>
                    <a:pt x="153" y="85"/>
                    <a:pt x="308" y="180"/>
                    <a:pt x="455" y="28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7" name="Freeform 23">
              <a:extLst>
                <a:ext uri="{FF2B5EF4-FFF2-40B4-BE49-F238E27FC236}">
                  <a16:creationId xmlns:a16="http://schemas.microsoft.com/office/drawing/2014/main" id="{8CB57E2B-3E69-4131-A938-EE548A3E5F1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290826" y="5579"/>
              <a:ext cx="895350" cy="534687"/>
            </a:xfrm>
            <a:custGeom>
              <a:avLst/>
              <a:gdLst/>
              <a:ahLst/>
              <a:cxnLst/>
              <a:rect l="0" t="0" r="r" b="b"/>
              <a:pathLst>
                <a:path w="188" h="112">
                  <a:moveTo>
                    <a:pt x="0" y="0"/>
                  </a:moveTo>
                  <a:cubicBezTo>
                    <a:pt x="63" y="36"/>
                    <a:pt x="126" y="73"/>
                    <a:pt x="188" y="112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183BD171-940D-49F9-A450-D14C7C7B5F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669293" y="1186483"/>
            <a:ext cx="8848345" cy="4477933"/>
            <a:chOff x="1669293" y="1186483"/>
            <a:chExt cx="8848345" cy="4477933"/>
          </a:xfrm>
        </p:grpSpPr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CA28A8C9-77D1-4849-86D2-1275065E27C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674042" y="1186483"/>
              <a:ext cx="8843596" cy="71618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>
              <a:extLst>
                <a:ext uri="{FF2B5EF4-FFF2-40B4-BE49-F238E27FC236}">
                  <a16:creationId xmlns:a16="http://schemas.microsoft.com/office/drawing/2014/main" id="{0C209A80-098E-469E-8C00-C6968D0D3F4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0800000">
              <a:off x="5892384" y="5313353"/>
              <a:ext cx="407233" cy="35106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D400F9E1-E8F2-45AE-AB64-B12ACDD4E23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669293" y="1991156"/>
              <a:ext cx="8845667" cy="332219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 useBgFill="1">
        <p:nvSpPr>
          <p:cNvPr id="34" name="Rectangle 33">
            <a:extLst>
              <a:ext uri="{FF2B5EF4-FFF2-40B4-BE49-F238E27FC236}">
                <a16:creationId xmlns:a16="http://schemas.microsoft.com/office/drawing/2014/main" id="{6BDBA639-2A71-4A60-A71A-FF1836F546C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35924136-7A09-46EF-8617-C67A3103921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329674" y="-59376"/>
            <a:ext cx="12515851" cy="6923798"/>
            <a:chOff x="-329674" y="-51881"/>
            <a:chExt cx="12515851" cy="6923798"/>
          </a:xfrm>
        </p:grpSpPr>
        <p:sp>
          <p:nvSpPr>
            <p:cNvPr id="37" name="Freeform 5">
              <a:extLst>
                <a:ext uri="{FF2B5EF4-FFF2-40B4-BE49-F238E27FC236}">
                  <a16:creationId xmlns:a16="http://schemas.microsoft.com/office/drawing/2014/main" id="{327DC803-4216-403C-8634-95C3805C5A0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329674" y="1298404"/>
              <a:ext cx="9702800" cy="5573512"/>
            </a:xfrm>
            <a:custGeom>
              <a:avLst/>
              <a:gdLst/>
              <a:ahLst/>
              <a:cxnLst/>
              <a:rect l="0" t="0" r="r" b="b"/>
              <a:pathLst>
                <a:path w="2038" h="1169">
                  <a:moveTo>
                    <a:pt x="1752" y="1169"/>
                  </a:moveTo>
                  <a:cubicBezTo>
                    <a:pt x="2038" y="928"/>
                    <a:pt x="1673" y="513"/>
                    <a:pt x="1487" y="334"/>
                  </a:cubicBezTo>
                  <a:cubicBezTo>
                    <a:pt x="1316" y="170"/>
                    <a:pt x="1099" y="43"/>
                    <a:pt x="860" y="22"/>
                  </a:cubicBezTo>
                  <a:cubicBezTo>
                    <a:pt x="621" y="0"/>
                    <a:pt x="341" y="128"/>
                    <a:pt x="199" y="318"/>
                  </a:cubicBezTo>
                  <a:cubicBezTo>
                    <a:pt x="0" y="586"/>
                    <a:pt x="184" y="965"/>
                    <a:pt x="399" y="1165"/>
                  </a:cubicBezTo>
                </a:path>
              </a:pathLst>
            </a:custGeom>
            <a:noFill/>
            <a:ln w="9525" cap="flat">
              <a:solidFill>
                <a:schemeClr val="accent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38" name="Freeform 6">
              <a:extLst>
                <a:ext uri="{FF2B5EF4-FFF2-40B4-BE49-F238E27FC236}">
                  <a16:creationId xmlns:a16="http://schemas.microsoft.com/office/drawing/2014/main" id="{19C02959-4F69-4902-A769-0F5D99B5521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70451" y="2018236"/>
              <a:ext cx="7373938" cy="4848892"/>
            </a:xfrm>
            <a:custGeom>
              <a:avLst/>
              <a:gdLst/>
              <a:ahLst/>
              <a:cxnLst/>
              <a:rect l="0" t="0" r="r" b="b"/>
              <a:pathLst>
                <a:path w="1549" h="1017">
                  <a:moveTo>
                    <a:pt x="1025" y="1016"/>
                  </a:moveTo>
                  <a:cubicBezTo>
                    <a:pt x="1223" y="971"/>
                    <a:pt x="1549" y="857"/>
                    <a:pt x="1443" y="592"/>
                  </a:cubicBezTo>
                  <a:cubicBezTo>
                    <a:pt x="1344" y="344"/>
                    <a:pt x="1041" y="111"/>
                    <a:pt x="782" y="53"/>
                  </a:cubicBezTo>
                  <a:cubicBezTo>
                    <a:pt x="545" y="0"/>
                    <a:pt x="275" y="117"/>
                    <a:pt x="150" y="329"/>
                  </a:cubicBezTo>
                  <a:cubicBezTo>
                    <a:pt x="0" y="584"/>
                    <a:pt x="243" y="911"/>
                    <a:pt x="477" y="1017"/>
                  </a:cubicBezTo>
                </a:path>
              </a:pathLst>
            </a:custGeom>
            <a:noFill/>
            <a:ln w="9525" cap="flat">
              <a:solidFill>
                <a:schemeClr val="accent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39" name="Freeform 7">
              <a:extLst>
                <a:ext uri="{FF2B5EF4-FFF2-40B4-BE49-F238E27FC236}">
                  <a16:creationId xmlns:a16="http://schemas.microsoft.com/office/drawing/2014/main" id="{1D94CF1B-D15B-4149-8FCA-AE670E6A939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1351" y="1788400"/>
              <a:ext cx="8035925" cy="5083516"/>
            </a:xfrm>
            <a:custGeom>
              <a:avLst/>
              <a:gdLst/>
              <a:ahLst/>
              <a:cxnLst/>
              <a:rect l="0" t="0" r="r" b="b"/>
              <a:pathLst>
                <a:path w="1688" h="1066">
                  <a:moveTo>
                    <a:pt x="1302" y="1066"/>
                  </a:moveTo>
                  <a:cubicBezTo>
                    <a:pt x="1416" y="1024"/>
                    <a:pt x="1551" y="962"/>
                    <a:pt x="1613" y="850"/>
                  </a:cubicBezTo>
                  <a:cubicBezTo>
                    <a:pt x="1688" y="715"/>
                    <a:pt x="1606" y="575"/>
                    <a:pt x="1517" y="471"/>
                  </a:cubicBezTo>
                  <a:cubicBezTo>
                    <a:pt x="1336" y="258"/>
                    <a:pt x="1084" y="62"/>
                    <a:pt x="798" y="28"/>
                  </a:cubicBezTo>
                  <a:cubicBezTo>
                    <a:pt x="559" y="0"/>
                    <a:pt x="317" y="138"/>
                    <a:pt x="181" y="333"/>
                  </a:cubicBezTo>
                  <a:cubicBezTo>
                    <a:pt x="0" y="592"/>
                    <a:pt x="191" y="907"/>
                    <a:pt x="420" y="1066"/>
                  </a:cubicBezTo>
                </a:path>
              </a:pathLst>
            </a:custGeom>
            <a:noFill/>
            <a:ln w="9525" cap="flat">
              <a:solidFill>
                <a:schemeClr val="accent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0" name="Freeform 8">
              <a:extLst>
                <a:ext uri="{FF2B5EF4-FFF2-40B4-BE49-F238E27FC236}">
                  <a16:creationId xmlns:a16="http://schemas.microsoft.com/office/drawing/2014/main" id="{8C9365EA-8423-4593-8C57-7B48D7D12AE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1061" y="549842"/>
              <a:ext cx="10334625" cy="6322075"/>
            </a:xfrm>
            <a:custGeom>
              <a:avLst/>
              <a:gdLst/>
              <a:ahLst/>
              <a:cxnLst/>
              <a:rect l="0" t="0" r="r" b="b"/>
              <a:pathLst>
                <a:path w="2171" h="1326">
                  <a:moveTo>
                    <a:pt x="1873" y="1326"/>
                  </a:moveTo>
                  <a:cubicBezTo>
                    <a:pt x="2171" y="1045"/>
                    <a:pt x="1825" y="678"/>
                    <a:pt x="1609" y="473"/>
                  </a:cubicBezTo>
                  <a:cubicBezTo>
                    <a:pt x="1406" y="281"/>
                    <a:pt x="1159" y="116"/>
                    <a:pt x="880" y="63"/>
                  </a:cubicBezTo>
                  <a:cubicBezTo>
                    <a:pt x="545" y="0"/>
                    <a:pt x="214" y="161"/>
                    <a:pt x="0" y="423"/>
                  </a:cubicBezTo>
                </a:path>
              </a:pathLst>
            </a:custGeom>
            <a:noFill/>
            <a:ln w="9525" cap="flat">
              <a:solidFill>
                <a:schemeClr val="accent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1" name="Freeform 9">
              <a:extLst>
                <a:ext uri="{FF2B5EF4-FFF2-40B4-BE49-F238E27FC236}">
                  <a16:creationId xmlns:a16="http://schemas.microsoft.com/office/drawing/2014/main" id="{01EEAF88-94B0-4630-816A-24193052D55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701" y="6186246"/>
              <a:ext cx="504825" cy="681527"/>
            </a:xfrm>
            <a:custGeom>
              <a:avLst/>
              <a:gdLst/>
              <a:ahLst/>
              <a:cxnLst/>
              <a:rect l="0" t="0" r="r" b="b"/>
              <a:pathLst>
                <a:path w="106" h="143">
                  <a:moveTo>
                    <a:pt x="0" y="0"/>
                  </a:moveTo>
                  <a:cubicBezTo>
                    <a:pt x="35" y="54"/>
                    <a:pt x="70" y="101"/>
                    <a:pt x="106" y="143"/>
                  </a:cubicBezTo>
                </a:path>
              </a:pathLst>
            </a:custGeom>
            <a:noFill/>
            <a:ln w="4763" cap="flat">
              <a:solidFill>
                <a:schemeClr val="accent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2" name="Freeform 10">
              <a:extLst>
                <a:ext uri="{FF2B5EF4-FFF2-40B4-BE49-F238E27FC236}">
                  <a16:creationId xmlns:a16="http://schemas.microsoft.com/office/drawing/2014/main" id="{5B6DEC10-BBA0-4E0F-8A69-019F1365E0A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1061" y="-51881"/>
              <a:ext cx="11091863" cy="6923796"/>
            </a:xfrm>
            <a:custGeom>
              <a:avLst/>
              <a:gdLst/>
              <a:ahLst/>
              <a:cxnLst/>
              <a:rect l="0" t="0" r="r" b="b"/>
              <a:pathLst>
                <a:path w="2330" h="1452">
                  <a:moveTo>
                    <a:pt x="2046" y="1452"/>
                  </a:moveTo>
                  <a:cubicBezTo>
                    <a:pt x="2330" y="1153"/>
                    <a:pt x="2049" y="821"/>
                    <a:pt x="1813" y="601"/>
                  </a:cubicBezTo>
                  <a:cubicBezTo>
                    <a:pt x="1569" y="375"/>
                    <a:pt x="1282" y="179"/>
                    <a:pt x="956" y="97"/>
                  </a:cubicBezTo>
                  <a:cubicBezTo>
                    <a:pt x="572" y="0"/>
                    <a:pt x="292" y="101"/>
                    <a:pt x="0" y="366"/>
                  </a:cubicBezTo>
                </a:path>
              </a:pathLst>
            </a:custGeom>
            <a:noFill/>
            <a:ln w="9525" cap="flat">
              <a:solidFill>
                <a:schemeClr val="accent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3" name="Freeform 11">
              <a:extLst>
                <a:ext uri="{FF2B5EF4-FFF2-40B4-BE49-F238E27FC236}">
                  <a16:creationId xmlns:a16="http://schemas.microsoft.com/office/drawing/2014/main" id="{729A087A-C9FE-467F-9641-B0E95789CE7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426601" y="5579"/>
              <a:ext cx="5788025" cy="6847184"/>
            </a:xfrm>
            <a:custGeom>
              <a:avLst/>
              <a:gdLst/>
              <a:ahLst/>
              <a:cxnLst/>
              <a:rect l="0" t="0" r="r" b="b"/>
              <a:pathLst>
                <a:path w="1216" h="1436">
                  <a:moveTo>
                    <a:pt x="1094" y="1436"/>
                  </a:moveTo>
                  <a:cubicBezTo>
                    <a:pt x="1216" y="1114"/>
                    <a:pt x="904" y="770"/>
                    <a:pt x="709" y="551"/>
                  </a:cubicBezTo>
                  <a:cubicBezTo>
                    <a:pt x="509" y="327"/>
                    <a:pt x="274" y="127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accent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4" name="Freeform 12">
              <a:extLst>
                <a:ext uri="{FF2B5EF4-FFF2-40B4-BE49-F238E27FC236}">
                  <a16:creationId xmlns:a16="http://schemas.microsoft.com/office/drawing/2014/main" id="{66ACD9AB-A112-4C90-BDF5-007326435EF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1061" y="5579"/>
              <a:ext cx="1057275" cy="614491"/>
            </a:xfrm>
            <a:custGeom>
              <a:avLst/>
              <a:gdLst/>
              <a:ahLst/>
              <a:cxnLst/>
              <a:rect l="0" t="0" r="r" b="b"/>
              <a:pathLst>
                <a:path w="222" h="129">
                  <a:moveTo>
                    <a:pt x="222" y="0"/>
                  </a:moveTo>
                  <a:cubicBezTo>
                    <a:pt x="152" y="35"/>
                    <a:pt x="76" y="78"/>
                    <a:pt x="0" y="129"/>
                  </a:cubicBezTo>
                </a:path>
              </a:pathLst>
            </a:custGeom>
            <a:noFill/>
            <a:ln w="9525" cap="flat">
              <a:solidFill>
                <a:schemeClr val="accent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5" name="Freeform 13">
              <a:extLst>
                <a:ext uri="{FF2B5EF4-FFF2-40B4-BE49-F238E27FC236}">
                  <a16:creationId xmlns:a16="http://schemas.microsoft.com/office/drawing/2014/main" id="{A3A7DD6B-D7D6-4638-8B34-C2FD315F883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821889" y="5579"/>
              <a:ext cx="5588000" cy="6866337"/>
            </a:xfrm>
            <a:custGeom>
              <a:avLst/>
              <a:gdLst/>
              <a:ahLst/>
              <a:cxnLst/>
              <a:rect l="0" t="0" r="r" b="b"/>
              <a:pathLst>
                <a:path w="1174" h="1440">
                  <a:moveTo>
                    <a:pt x="1067" y="1440"/>
                  </a:moveTo>
                  <a:cubicBezTo>
                    <a:pt x="1174" y="1124"/>
                    <a:pt x="887" y="797"/>
                    <a:pt x="698" y="577"/>
                  </a:cubicBezTo>
                  <a:cubicBezTo>
                    <a:pt x="500" y="348"/>
                    <a:pt x="270" y="14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accent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6" name="Freeform 14">
              <a:extLst>
                <a:ext uri="{FF2B5EF4-FFF2-40B4-BE49-F238E27FC236}">
                  <a16:creationId xmlns:a16="http://schemas.microsoft.com/office/drawing/2014/main" id="{971E588E-76C9-4C12-8ACC-7CB31C8B642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701" y="790"/>
              <a:ext cx="595313" cy="352734"/>
            </a:xfrm>
            <a:custGeom>
              <a:avLst/>
              <a:gdLst/>
              <a:ahLst/>
              <a:cxnLst/>
              <a:rect l="0" t="0" r="r" b="b"/>
              <a:pathLst>
                <a:path w="125" h="74">
                  <a:moveTo>
                    <a:pt x="125" y="0"/>
                  </a:moveTo>
                  <a:cubicBezTo>
                    <a:pt x="85" y="22"/>
                    <a:pt x="43" y="47"/>
                    <a:pt x="0" y="74"/>
                  </a:cubicBezTo>
                </a:path>
              </a:pathLst>
            </a:custGeom>
            <a:noFill/>
            <a:ln w="9525" cap="flat">
              <a:solidFill>
                <a:schemeClr val="accent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7" name="Freeform 15">
              <a:extLst>
                <a:ext uri="{FF2B5EF4-FFF2-40B4-BE49-F238E27FC236}">
                  <a16:creationId xmlns:a16="http://schemas.microsoft.com/office/drawing/2014/main" id="{6D7021A2-08A5-4953-9623-F0FBD764BC7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012389" y="5579"/>
              <a:ext cx="5497513" cy="6866337"/>
            </a:xfrm>
            <a:custGeom>
              <a:avLst/>
              <a:gdLst/>
              <a:ahLst/>
              <a:cxnLst/>
              <a:rect l="0" t="0" r="r" b="b"/>
              <a:pathLst>
                <a:path w="1155" h="1440">
                  <a:moveTo>
                    <a:pt x="1056" y="1440"/>
                  </a:moveTo>
                  <a:cubicBezTo>
                    <a:pt x="1155" y="1123"/>
                    <a:pt x="875" y="801"/>
                    <a:pt x="686" y="580"/>
                  </a:cubicBezTo>
                  <a:cubicBezTo>
                    <a:pt x="491" y="352"/>
                    <a:pt x="264" y="145"/>
                    <a:pt x="0" y="0"/>
                  </a:cubicBezTo>
                </a:path>
              </a:pathLst>
            </a:custGeom>
            <a:noFill/>
            <a:ln w="12700" cap="flat">
              <a:solidFill>
                <a:schemeClr val="accent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8" name="Freeform 16">
              <a:extLst>
                <a:ext uri="{FF2B5EF4-FFF2-40B4-BE49-F238E27FC236}">
                  <a16:creationId xmlns:a16="http://schemas.microsoft.com/office/drawing/2014/main" id="{011094DA-5DEB-406A-923C-6F877A84A7D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1061" y="5579"/>
              <a:ext cx="357188" cy="213875"/>
            </a:xfrm>
            <a:custGeom>
              <a:avLst/>
              <a:gdLst/>
              <a:ahLst/>
              <a:cxnLst/>
              <a:rect l="0" t="0" r="r" b="b"/>
              <a:pathLst>
                <a:path w="75" h="45">
                  <a:moveTo>
                    <a:pt x="75" y="0"/>
                  </a:moveTo>
                  <a:cubicBezTo>
                    <a:pt x="50" y="14"/>
                    <a:pt x="25" y="29"/>
                    <a:pt x="0" y="45"/>
                  </a:cubicBezTo>
                </a:path>
              </a:pathLst>
            </a:custGeom>
            <a:noFill/>
            <a:ln w="12700" cap="flat">
              <a:solidFill>
                <a:schemeClr val="accent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9" name="Freeform 17">
              <a:extLst>
                <a:ext uri="{FF2B5EF4-FFF2-40B4-BE49-F238E27FC236}">
                  <a16:creationId xmlns:a16="http://schemas.microsoft.com/office/drawing/2014/main" id="{468E9BA1-48C8-48CE-935E-4273719EF4E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210826" y="790"/>
              <a:ext cx="5522913" cy="6871126"/>
            </a:xfrm>
            <a:custGeom>
              <a:avLst/>
              <a:gdLst/>
              <a:ahLst/>
              <a:cxnLst/>
              <a:rect l="0" t="0" r="r" b="b"/>
              <a:pathLst>
                <a:path w="1160" h="1441">
                  <a:moveTo>
                    <a:pt x="1053" y="1441"/>
                  </a:moveTo>
                  <a:cubicBezTo>
                    <a:pt x="1160" y="1129"/>
                    <a:pt x="892" y="817"/>
                    <a:pt x="705" y="599"/>
                  </a:cubicBezTo>
                  <a:cubicBezTo>
                    <a:pt x="503" y="365"/>
                    <a:pt x="270" y="152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accent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0" name="Freeform 18">
              <a:extLst>
                <a:ext uri="{FF2B5EF4-FFF2-40B4-BE49-F238E27FC236}">
                  <a16:creationId xmlns:a16="http://schemas.microsoft.com/office/drawing/2014/main" id="{59067524-456C-44A4-A862-D368725FD59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463239" y="5579"/>
              <a:ext cx="5413375" cy="6866337"/>
            </a:xfrm>
            <a:custGeom>
              <a:avLst/>
              <a:gdLst/>
              <a:ahLst/>
              <a:cxnLst/>
              <a:rect l="0" t="0" r="r" b="b"/>
              <a:pathLst>
                <a:path w="1137" h="1440">
                  <a:moveTo>
                    <a:pt x="1040" y="1440"/>
                  </a:moveTo>
                  <a:cubicBezTo>
                    <a:pt x="1137" y="1131"/>
                    <a:pt x="883" y="828"/>
                    <a:pt x="698" y="611"/>
                  </a:cubicBezTo>
                  <a:cubicBezTo>
                    <a:pt x="498" y="375"/>
                    <a:pt x="268" y="159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accent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1" name="Freeform 19">
              <a:extLst>
                <a:ext uri="{FF2B5EF4-FFF2-40B4-BE49-F238E27FC236}">
                  <a16:creationId xmlns:a16="http://schemas.microsoft.com/office/drawing/2014/main" id="{6CC511ED-EA58-49CA-BA25-7BBCE97FDAA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877576" y="5579"/>
              <a:ext cx="5037138" cy="6861550"/>
            </a:xfrm>
            <a:custGeom>
              <a:avLst/>
              <a:gdLst/>
              <a:ahLst/>
              <a:cxnLst/>
              <a:rect l="0" t="0" r="r" b="b"/>
              <a:pathLst>
                <a:path w="1058" h="1439">
                  <a:moveTo>
                    <a:pt x="1011" y="1439"/>
                  </a:moveTo>
                  <a:cubicBezTo>
                    <a:pt x="1058" y="1131"/>
                    <a:pt x="825" y="841"/>
                    <a:pt x="648" y="617"/>
                  </a:cubicBezTo>
                  <a:cubicBezTo>
                    <a:pt x="462" y="383"/>
                    <a:pt x="248" y="16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accent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2" name="Freeform 20">
              <a:extLst>
                <a:ext uri="{FF2B5EF4-FFF2-40B4-BE49-F238E27FC236}">
                  <a16:creationId xmlns:a16="http://schemas.microsoft.com/office/drawing/2014/main" id="{0A9D653C-5DB0-4F30-92CA-AE327EC4746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8768289" y="5579"/>
              <a:ext cx="3417888" cy="2742066"/>
            </a:xfrm>
            <a:custGeom>
              <a:avLst/>
              <a:gdLst/>
              <a:ahLst/>
              <a:cxnLst/>
              <a:rect l="0" t="0" r="r" b="b"/>
              <a:pathLst>
                <a:path w="718" h="575">
                  <a:moveTo>
                    <a:pt x="718" y="575"/>
                  </a:moveTo>
                  <a:cubicBezTo>
                    <a:pt x="500" y="360"/>
                    <a:pt x="260" y="163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accent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3" name="Freeform 21">
              <a:extLst>
                <a:ext uri="{FF2B5EF4-FFF2-40B4-BE49-F238E27FC236}">
                  <a16:creationId xmlns:a16="http://schemas.microsoft.com/office/drawing/2014/main" id="{B044498C-C39B-4014-A7A8-AA8B3C34EC2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9235014" y="10367"/>
              <a:ext cx="2951163" cy="2555325"/>
            </a:xfrm>
            <a:custGeom>
              <a:avLst/>
              <a:gdLst/>
              <a:ahLst/>
              <a:cxnLst/>
              <a:rect l="0" t="0" r="r" b="b"/>
              <a:pathLst>
                <a:path w="620" h="536">
                  <a:moveTo>
                    <a:pt x="620" y="536"/>
                  </a:moveTo>
                  <a:cubicBezTo>
                    <a:pt x="404" y="314"/>
                    <a:pt x="196" y="13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accent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4" name="Freeform 22">
              <a:extLst>
                <a:ext uri="{FF2B5EF4-FFF2-40B4-BE49-F238E27FC236}">
                  <a16:creationId xmlns:a16="http://schemas.microsoft.com/office/drawing/2014/main" id="{E2CEBFE7-60D2-4712-BF9D-AE01A05CD46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020826" y="5579"/>
              <a:ext cx="2165350" cy="1358265"/>
            </a:xfrm>
            <a:custGeom>
              <a:avLst/>
              <a:gdLst/>
              <a:ahLst/>
              <a:cxnLst/>
              <a:rect l="0" t="0" r="r" b="b"/>
              <a:pathLst>
                <a:path w="455" h="285">
                  <a:moveTo>
                    <a:pt x="0" y="0"/>
                  </a:moveTo>
                  <a:cubicBezTo>
                    <a:pt x="153" y="85"/>
                    <a:pt x="308" y="180"/>
                    <a:pt x="455" y="285"/>
                  </a:cubicBezTo>
                </a:path>
              </a:pathLst>
            </a:custGeom>
            <a:noFill/>
            <a:ln w="9525" cap="flat">
              <a:solidFill>
                <a:schemeClr val="accent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5" name="Freeform 23">
              <a:extLst>
                <a:ext uri="{FF2B5EF4-FFF2-40B4-BE49-F238E27FC236}">
                  <a16:creationId xmlns:a16="http://schemas.microsoft.com/office/drawing/2014/main" id="{D2DB0AA5-6DDE-40D6-AF1F-DD7FA67B3A0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290826" y="5579"/>
              <a:ext cx="895350" cy="534687"/>
            </a:xfrm>
            <a:custGeom>
              <a:avLst/>
              <a:gdLst/>
              <a:ahLst/>
              <a:cxnLst/>
              <a:rect l="0" t="0" r="r" b="b"/>
              <a:pathLst>
                <a:path w="188" h="112">
                  <a:moveTo>
                    <a:pt x="0" y="0"/>
                  </a:moveTo>
                  <a:cubicBezTo>
                    <a:pt x="63" y="36"/>
                    <a:pt x="126" y="73"/>
                    <a:pt x="188" y="112"/>
                  </a:cubicBezTo>
                </a:path>
              </a:pathLst>
            </a:custGeom>
            <a:noFill/>
            <a:ln w="9525" cap="flat">
              <a:solidFill>
                <a:schemeClr val="accent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sp>
        <p:nvSpPr>
          <p:cNvPr id="57" name="Rectangle 56">
            <a:extLst>
              <a:ext uri="{FF2B5EF4-FFF2-40B4-BE49-F238E27FC236}">
                <a16:creationId xmlns:a16="http://schemas.microsoft.com/office/drawing/2014/main" id="{B4B7C3E1-40F0-4FCA-B4E9-81E4C0A4E40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27000">
                <a:schemeClr val="bg1">
                  <a:alpha val="97000"/>
                </a:schemeClr>
              </a:gs>
              <a:gs pos="0">
                <a:schemeClr val="bg1">
                  <a:lumMod val="95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CC433BF9-69A2-45CC-A8AE-8E7639855A6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907728" y="1241802"/>
            <a:ext cx="6376545" cy="548369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1D0D2D9C-86F3-4EA9-B705-D3AE549F5FF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906981" y="1878661"/>
            <a:ext cx="6378038" cy="332219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102B1A3-0A33-45BC-98F9-1ADE274DB5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41151" y="1963010"/>
            <a:ext cx="6109699" cy="2992324"/>
          </a:xfrm>
        </p:spPr>
        <p:txBody>
          <a:bodyPr vert="horz" lIns="228600" tIns="228600" rIns="228600" bIns="0" rtlCol="0" anchor="b">
            <a:noAutofit/>
          </a:bodyPr>
          <a:lstStyle/>
          <a:p>
            <a:pPr>
              <a:lnSpc>
                <a:spcPct val="80000"/>
              </a:lnSpc>
            </a:pPr>
            <a:r>
              <a:rPr lang="en-US" sz="3200" dirty="0">
                <a:solidFill>
                  <a:schemeClr val="bg1"/>
                </a:solidFill>
              </a:rPr>
              <a:t>Write a 1 paragraph summary of what you know about the internal structure of the Earth. </a:t>
            </a:r>
            <a:br>
              <a:rPr lang="en-US" sz="3200" dirty="0">
                <a:solidFill>
                  <a:schemeClr val="bg1"/>
                </a:solidFill>
              </a:rPr>
            </a:br>
            <a:br>
              <a:rPr lang="en-US" sz="3200" dirty="0">
                <a:solidFill>
                  <a:schemeClr val="bg1"/>
                </a:solidFill>
              </a:rPr>
            </a:br>
            <a:r>
              <a:rPr lang="en-US" sz="3200" dirty="0">
                <a:solidFill>
                  <a:schemeClr val="bg1"/>
                </a:solidFill>
              </a:rPr>
              <a:t>Why not ask someone at home what they were taught about the structure of the Earth?</a:t>
            </a:r>
          </a:p>
        </p:txBody>
      </p:sp>
      <p:sp>
        <p:nvSpPr>
          <p:cNvPr id="63" name="Isosceles Triangle 62">
            <a:extLst>
              <a:ext uri="{FF2B5EF4-FFF2-40B4-BE49-F238E27FC236}">
                <a16:creationId xmlns:a16="http://schemas.microsoft.com/office/drawing/2014/main" id="{F6522EDA-35F9-42E1-B96C-57E7BD9EEAA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5892384" y="5200858"/>
            <a:ext cx="407233" cy="351063"/>
          </a:xfrm>
          <a:prstGeom prst="triangl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88555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58876FC7-262C-4D21-BF78-6A5AC13668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329674" y="-59376"/>
            <a:ext cx="12515851" cy="6923798"/>
            <a:chOff x="-329674" y="-51881"/>
            <a:chExt cx="12515851" cy="6923798"/>
          </a:xfrm>
        </p:grpSpPr>
        <p:sp>
          <p:nvSpPr>
            <p:cNvPr id="9" name="Freeform 5">
              <a:extLst>
                <a:ext uri="{FF2B5EF4-FFF2-40B4-BE49-F238E27FC236}">
                  <a16:creationId xmlns:a16="http://schemas.microsoft.com/office/drawing/2014/main" id="{ABE409A9-3B26-4DE4-A0DF-736A57D7D9C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329674" y="1298404"/>
              <a:ext cx="9702800" cy="5573512"/>
            </a:xfrm>
            <a:custGeom>
              <a:avLst/>
              <a:gdLst/>
              <a:ahLst/>
              <a:cxnLst/>
              <a:rect l="0" t="0" r="r" b="b"/>
              <a:pathLst>
                <a:path w="2038" h="1169">
                  <a:moveTo>
                    <a:pt x="1752" y="1169"/>
                  </a:moveTo>
                  <a:cubicBezTo>
                    <a:pt x="2038" y="928"/>
                    <a:pt x="1673" y="513"/>
                    <a:pt x="1487" y="334"/>
                  </a:cubicBezTo>
                  <a:cubicBezTo>
                    <a:pt x="1316" y="170"/>
                    <a:pt x="1099" y="43"/>
                    <a:pt x="860" y="22"/>
                  </a:cubicBezTo>
                  <a:cubicBezTo>
                    <a:pt x="621" y="0"/>
                    <a:pt x="341" y="128"/>
                    <a:pt x="199" y="318"/>
                  </a:cubicBezTo>
                  <a:cubicBezTo>
                    <a:pt x="0" y="586"/>
                    <a:pt x="184" y="965"/>
                    <a:pt x="399" y="116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" name="Freeform 6">
              <a:extLst>
                <a:ext uri="{FF2B5EF4-FFF2-40B4-BE49-F238E27FC236}">
                  <a16:creationId xmlns:a16="http://schemas.microsoft.com/office/drawing/2014/main" id="{DDFC98DB-AE56-4BC5-A7FC-E1958210DF2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70451" y="2018236"/>
              <a:ext cx="7373938" cy="4848892"/>
            </a:xfrm>
            <a:custGeom>
              <a:avLst/>
              <a:gdLst/>
              <a:ahLst/>
              <a:cxnLst/>
              <a:rect l="0" t="0" r="r" b="b"/>
              <a:pathLst>
                <a:path w="1549" h="1017">
                  <a:moveTo>
                    <a:pt x="1025" y="1016"/>
                  </a:moveTo>
                  <a:cubicBezTo>
                    <a:pt x="1223" y="971"/>
                    <a:pt x="1549" y="857"/>
                    <a:pt x="1443" y="592"/>
                  </a:cubicBezTo>
                  <a:cubicBezTo>
                    <a:pt x="1344" y="344"/>
                    <a:pt x="1041" y="111"/>
                    <a:pt x="782" y="53"/>
                  </a:cubicBezTo>
                  <a:cubicBezTo>
                    <a:pt x="545" y="0"/>
                    <a:pt x="275" y="117"/>
                    <a:pt x="150" y="329"/>
                  </a:cubicBezTo>
                  <a:cubicBezTo>
                    <a:pt x="0" y="584"/>
                    <a:pt x="243" y="911"/>
                    <a:pt x="477" y="1017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1" name="Freeform 7">
              <a:extLst>
                <a:ext uri="{FF2B5EF4-FFF2-40B4-BE49-F238E27FC236}">
                  <a16:creationId xmlns:a16="http://schemas.microsoft.com/office/drawing/2014/main" id="{04C56DFB-4797-43DA-AF68-54F5A02880D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1351" y="1788400"/>
              <a:ext cx="8035925" cy="5083516"/>
            </a:xfrm>
            <a:custGeom>
              <a:avLst/>
              <a:gdLst/>
              <a:ahLst/>
              <a:cxnLst/>
              <a:rect l="0" t="0" r="r" b="b"/>
              <a:pathLst>
                <a:path w="1688" h="1066">
                  <a:moveTo>
                    <a:pt x="1302" y="1066"/>
                  </a:moveTo>
                  <a:cubicBezTo>
                    <a:pt x="1416" y="1024"/>
                    <a:pt x="1551" y="962"/>
                    <a:pt x="1613" y="850"/>
                  </a:cubicBezTo>
                  <a:cubicBezTo>
                    <a:pt x="1688" y="715"/>
                    <a:pt x="1606" y="575"/>
                    <a:pt x="1517" y="471"/>
                  </a:cubicBezTo>
                  <a:cubicBezTo>
                    <a:pt x="1336" y="258"/>
                    <a:pt x="1084" y="62"/>
                    <a:pt x="798" y="28"/>
                  </a:cubicBezTo>
                  <a:cubicBezTo>
                    <a:pt x="559" y="0"/>
                    <a:pt x="317" y="138"/>
                    <a:pt x="181" y="333"/>
                  </a:cubicBezTo>
                  <a:cubicBezTo>
                    <a:pt x="0" y="592"/>
                    <a:pt x="191" y="907"/>
                    <a:pt x="420" y="10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2" name="Freeform 8">
              <a:extLst>
                <a:ext uri="{FF2B5EF4-FFF2-40B4-BE49-F238E27FC236}">
                  <a16:creationId xmlns:a16="http://schemas.microsoft.com/office/drawing/2014/main" id="{A2E5DA65-4E8C-4ED5-BB6A-C4E1072C3E3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1061" y="549842"/>
              <a:ext cx="10334625" cy="6322075"/>
            </a:xfrm>
            <a:custGeom>
              <a:avLst/>
              <a:gdLst/>
              <a:ahLst/>
              <a:cxnLst/>
              <a:rect l="0" t="0" r="r" b="b"/>
              <a:pathLst>
                <a:path w="2171" h="1326">
                  <a:moveTo>
                    <a:pt x="1873" y="1326"/>
                  </a:moveTo>
                  <a:cubicBezTo>
                    <a:pt x="2171" y="1045"/>
                    <a:pt x="1825" y="678"/>
                    <a:pt x="1609" y="473"/>
                  </a:cubicBezTo>
                  <a:cubicBezTo>
                    <a:pt x="1406" y="281"/>
                    <a:pt x="1159" y="116"/>
                    <a:pt x="880" y="63"/>
                  </a:cubicBezTo>
                  <a:cubicBezTo>
                    <a:pt x="545" y="0"/>
                    <a:pt x="214" y="161"/>
                    <a:pt x="0" y="42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3" name="Freeform 9">
              <a:extLst>
                <a:ext uri="{FF2B5EF4-FFF2-40B4-BE49-F238E27FC236}">
                  <a16:creationId xmlns:a16="http://schemas.microsoft.com/office/drawing/2014/main" id="{D6D08778-9B28-4AB2-8301-3751F4DAF3E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701" y="6186246"/>
              <a:ext cx="504825" cy="681527"/>
            </a:xfrm>
            <a:custGeom>
              <a:avLst/>
              <a:gdLst/>
              <a:ahLst/>
              <a:cxnLst/>
              <a:rect l="0" t="0" r="r" b="b"/>
              <a:pathLst>
                <a:path w="106" h="143">
                  <a:moveTo>
                    <a:pt x="0" y="0"/>
                  </a:moveTo>
                  <a:cubicBezTo>
                    <a:pt x="35" y="54"/>
                    <a:pt x="70" y="101"/>
                    <a:pt x="106" y="143"/>
                  </a:cubicBezTo>
                </a:path>
              </a:pathLst>
            </a:custGeom>
            <a:noFill/>
            <a:ln w="4763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4" name="Freeform 10">
              <a:extLst>
                <a:ext uri="{FF2B5EF4-FFF2-40B4-BE49-F238E27FC236}">
                  <a16:creationId xmlns:a16="http://schemas.microsoft.com/office/drawing/2014/main" id="{B6E71DBF-240E-4319-BE17-2155D0DCAA8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1061" y="-51881"/>
              <a:ext cx="11091863" cy="6923796"/>
            </a:xfrm>
            <a:custGeom>
              <a:avLst/>
              <a:gdLst/>
              <a:ahLst/>
              <a:cxnLst/>
              <a:rect l="0" t="0" r="r" b="b"/>
              <a:pathLst>
                <a:path w="2330" h="1452">
                  <a:moveTo>
                    <a:pt x="2046" y="1452"/>
                  </a:moveTo>
                  <a:cubicBezTo>
                    <a:pt x="2330" y="1153"/>
                    <a:pt x="2049" y="821"/>
                    <a:pt x="1813" y="601"/>
                  </a:cubicBezTo>
                  <a:cubicBezTo>
                    <a:pt x="1569" y="375"/>
                    <a:pt x="1282" y="179"/>
                    <a:pt x="956" y="97"/>
                  </a:cubicBezTo>
                  <a:cubicBezTo>
                    <a:pt x="572" y="0"/>
                    <a:pt x="292" y="101"/>
                    <a:pt x="0" y="3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5" name="Freeform 11">
              <a:extLst>
                <a:ext uri="{FF2B5EF4-FFF2-40B4-BE49-F238E27FC236}">
                  <a16:creationId xmlns:a16="http://schemas.microsoft.com/office/drawing/2014/main" id="{2235DD60-9149-4F52-BA2C-888BBDF8BE1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426601" y="5579"/>
              <a:ext cx="5788025" cy="6847184"/>
            </a:xfrm>
            <a:custGeom>
              <a:avLst/>
              <a:gdLst/>
              <a:ahLst/>
              <a:cxnLst/>
              <a:rect l="0" t="0" r="r" b="b"/>
              <a:pathLst>
                <a:path w="1216" h="1436">
                  <a:moveTo>
                    <a:pt x="1094" y="1436"/>
                  </a:moveTo>
                  <a:cubicBezTo>
                    <a:pt x="1216" y="1114"/>
                    <a:pt x="904" y="770"/>
                    <a:pt x="709" y="551"/>
                  </a:cubicBezTo>
                  <a:cubicBezTo>
                    <a:pt x="509" y="327"/>
                    <a:pt x="274" y="127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6" name="Freeform 12">
              <a:extLst>
                <a:ext uri="{FF2B5EF4-FFF2-40B4-BE49-F238E27FC236}">
                  <a16:creationId xmlns:a16="http://schemas.microsoft.com/office/drawing/2014/main" id="{1FDAF4AB-72D9-49A1-A44E-F2E43254480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1061" y="5579"/>
              <a:ext cx="1057275" cy="614491"/>
            </a:xfrm>
            <a:custGeom>
              <a:avLst/>
              <a:gdLst/>
              <a:ahLst/>
              <a:cxnLst/>
              <a:rect l="0" t="0" r="r" b="b"/>
              <a:pathLst>
                <a:path w="222" h="129">
                  <a:moveTo>
                    <a:pt x="222" y="0"/>
                  </a:moveTo>
                  <a:cubicBezTo>
                    <a:pt x="152" y="35"/>
                    <a:pt x="76" y="78"/>
                    <a:pt x="0" y="12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7" name="Freeform 13">
              <a:extLst>
                <a:ext uri="{FF2B5EF4-FFF2-40B4-BE49-F238E27FC236}">
                  <a16:creationId xmlns:a16="http://schemas.microsoft.com/office/drawing/2014/main" id="{7C74439E-2FCE-4914-B25A-0E2EACF6480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821889" y="5579"/>
              <a:ext cx="5588000" cy="6866337"/>
            </a:xfrm>
            <a:custGeom>
              <a:avLst/>
              <a:gdLst/>
              <a:ahLst/>
              <a:cxnLst/>
              <a:rect l="0" t="0" r="r" b="b"/>
              <a:pathLst>
                <a:path w="1174" h="1440">
                  <a:moveTo>
                    <a:pt x="1067" y="1440"/>
                  </a:moveTo>
                  <a:cubicBezTo>
                    <a:pt x="1174" y="1124"/>
                    <a:pt x="887" y="797"/>
                    <a:pt x="698" y="577"/>
                  </a:cubicBezTo>
                  <a:cubicBezTo>
                    <a:pt x="500" y="348"/>
                    <a:pt x="270" y="14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8" name="Freeform 14">
              <a:extLst>
                <a:ext uri="{FF2B5EF4-FFF2-40B4-BE49-F238E27FC236}">
                  <a16:creationId xmlns:a16="http://schemas.microsoft.com/office/drawing/2014/main" id="{6F2AC5F5-24C6-4B21-B2A6-14E2A3DDE3D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701" y="790"/>
              <a:ext cx="595313" cy="352734"/>
            </a:xfrm>
            <a:custGeom>
              <a:avLst/>
              <a:gdLst/>
              <a:ahLst/>
              <a:cxnLst/>
              <a:rect l="0" t="0" r="r" b="b"/>
              <a:pathLst>
                <a:path w="125" h="74">
                  <a:moveTo>
                    <a:pt x="125" y="0"/>
                  </a:moveTo>
                  <a:cubicBezTo>
                    <a:pt x="85" y="22"/>
                    <a:pt x="43" y="47"/>
                    <a:pt x="0" y="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9" name="Freeform 15">
              <a:extLst>
                <a:ext uri="{FF2B5EF4-FFF2-40B4-BE49-F238E27FC236}">
                  <a16:creationId xmlns:a16="http://schemas.microsoft.com/office/drawing/2014/main" id="{53E026AA-CFCC-425A-AEBB-5AF946E737E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012389" y="5579"/>
              <a:ext cx="5497513" cy="6866337"/>
            </a:xfrm>
            <a:custGeom>
              <a:avLst/>
              <a:gdLst/>
              <a:ahLst/>
              <a:cxnLst/>
              <a:rect l="0" t="0" r="r" b="b"/>
              <a:pathLst>
                <a:path w="1155" h="1440">
                  <a:moveTo>
                    <a:pt x="1056" y="1440"/>
                  </a:moveTo>
                  <a:cubicBezTo>
                    <a:pt x="1155" y="1123"/>
                    <a:pt x="875" y="801"/>
                    <a:pt x="686" y="580"/>
                  </a:cubicBezTo>
                  <a:cubicBezTo>
                    <a:pt x="491" y="352"/>
                    <a:pt x="264" y="145"/>
                    <a:pt x="0" y="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0" name="Freeform 16">
              <a:extLst>
                <a:ext uri="{FF2B5EF4-FFF2-40B4-BE49-F238E27FC236}">
                  <a16:creationId xmlns:a16="http://schemas.microsoft.com/office/drawing/2014/main" id="{CFB34E43-D7A7-44DD-B688-0C80F75A5FA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1061" y="5579"/>
              <a:ext cx="357188" cy="213875"/>
            </a:xfrm>
            <a:custGeom>
              <a:avLst/>
              <a:gdLst/>
              <a:ahLst/>
              <a:cxnLst/>
              <a:rect l="0" t="0" r="r" b="b"/>
              <a:pathLst>
                <a:path w="75" h="45">
                  <a:moveTo>
                    <a:pt x="75" y="0"/>
                  </a:moveTo>
                  <a:cubicBezTo>
                    <a:pt x="50" y="14"/>
                    <a:pt x="25" y="29"/>
                    <a:pt x="0" y="45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1" name="Freeform 17">
              <a:extLst>
                <a:ext uri="{FF2B5EF4-FFF2-40B4-BE49-F238E27FC236}">
                  <a16:creationId xmlns:a16="http://schemas.microsoft.com/office/drawing/2014/main" id="{79E6D206-E674-40DF-B2D9-F4D4C81F224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210826" y="790"/>
              <a:ext cx="5522913" cy="6871126"/>
            </a:xfrm>
            <a:custGeom>
              <a:avLst/>
              <a:gdLst/>
              <a:ahLst/>
              <a:cxnLst/>
              <a:rect l="0" t="0" r="r" b="b"/>
              <a:pathLst>
                <a:path w="1160" h="1441">
                  <a:moveTo>
                    <a:pt x="1053" y="1441"/>
                  </a:moveTo>
                  <a:cubicBezTo>
                    <a:pt x="1160" y="1129"/>
                    <a:pt x="892" y="817"/>
                    <a:pt x="705" y="599"/>
                  </a:cubicBezTo>
                  <a:cubicBezTo>
                    <a:pt x="503" y="365"/>
                    <a:pt x="270" y="152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2" name="Freeform 18">
              <a:extLst>
                <a:ext uri="{FF2B5EF4-FFF2-40B4-BE49-F238E27FC236}">
                  <a16:creationId xmlns:a16="http://schemas.microsoft.com/office/drawing/2014/main" id="{B8D71898-E190-48BB-9FA1-B18CFBECD18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463239" y="5579"/>
              <a:ext cx="5413375" cy="6866337"/>
            </a:xfrm>
            <a:custGeom>
              <a:avLst/>
              <a:gdLst/>
              <a:ahLst/>
              <a:cxnLst/>
              <a:rect l="0" t="0" r="r" b="b"/>
              <a:pathLst>
                <a:path w="1137" h="1440">
                  <a:moveTo>
                    <a:pt x="1040" y="1440"/>
                  </a:moveTo>
                  <a:cubicBezTo>
                    <a:pt x="1137" y="1131"/>
                    <a:pt x="883" y="828"/>
                    <a:pt x="698" y="611"/>
                  </a:cubicBezTo>
                  <a:cubicBezTo>
                    <a:pt x="498" y="375"/>
                    <a:pt x="268" y="159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3" name="Freeform 19">
              <a:extLst>
                <a:ext uri="{FF2B5EF4-FFF2-40B4-BE49-F238E27FC236}">
                  <a16:creationId xmlns:a16="http://schemas.microsoft.com/office/drawing/2014/main" id="{02FEB4C2-E567-43E3-982F-9FC2F85BB0E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877576" y="5579"/>
              <a:ext cx="5037138" cy="6861550"/>
            </a:xfrm>
            <a:custGeom>
              <a:avLst/>
              <a:gdLst/>
              <a:ahLst/>
              <a:cxnLst/>
              <a:rect l="0" t="0" r="r" b="b"/>
              <a:pathLst>
                <a:path w="1058" h="1439">
                  <a:moveTo>
                    <a:pt x="1011" y="1439"/>
                  </a:moveTo>
                  <a:cubicBezTo>
                    <a:pt x="1058" y="1131"/>
                    <a:pt x="825" y="841"/>
                    <a:pt x="648" y="617"/>
                  </a:cubicBezTo>
                  <a:cubicBezTo>
                    <a:pt x="462" y="383"/>
                    <a:pt x="248" y="16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4" name="Freeform 20">
              <a:extLst>
                <a:ext uri="{FF2B5EF4-FFF2-40B4-BE49-F238E27FC236}">
                  <a16:creationId xmlns:a16="http://schemas.microsoft.com/office/drawing/2014/main" id="{F3A5AE10-E218-4DE4-8C8A-E5DEF1CF60D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8768289" y="5579"/>
              <a:ext cx="3417888" cy="2742066"/>
            </a:xfrm>
            <a:custGeom>
              <a:avLst/>
              <a:gdLst/>
              <a:ahLst/>
              <a:cxnLst/>
              <a:rect l="0" t="0" r="r" b="b"/>
              <a:pathLst>
                <a:path w="718" h="575">
                  <a:moveTo>
                    <a:pt x="718" y="575"/>
                  </a:moveTo>
                  <a:cubicBezTo>
                    <a:pt x="500" y="360"/>
                    <a:pt x="260" y="163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5" name="Freeform 21">
              <a:extLst>
                <a:ext uri="{FF2B5EF4-FFF2-40B4-BE49-F238E27FC236}">
                  <a16:creationId xmlns:a16="http://schemas.microsoft.com/office/drawing/2014/main" id="{E6D62A9D-DBC0-4C69-A05C-785CCECCE1F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9235014" y="10367"/>
              <a:ext cx="2951163" cy="2555325"/>
            </a:xfrm>
            <a:custGeom>
              <a:avLst/>
              <a:gdLst/>
              <a:ahLst/>
              <a:cxnLst/>
              <a:rect l="0" t="0" r="r" b="b"/>
              <a:pathLst>
                <a:path w="620" h="536">
                  <a:moveTo>
                    <a:pt x="620" y="536"/>
                  </a:moveTo>
                  <a:cubicBezTo>
                    <a:pt x="404" y="314"/>
                    <a:pt x="196" y="13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6" name="Freeform 22">
              <a:extLst>
                <a:ext uri="{FF2B5EF4-FFF2-40B4-BE49-F238E27FC236}">
                  <a16:creationId xmlns:a16="http://schemas.microsoft.com/office/drawing/2014/main" id="{45CCB5FD-6E4A-498D-B96B-BB4FCC1DEEB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020826" y="5579"/>
              <a:ext cx="2165350" cy="1358265"/>
            </a:xfrm>
            <a:custGeom>
              <a:avLst/>
              <a:gdLst/>
              <a:ahLst/>
              <a:cxnLst/>
              <a:rect l="0" t="0" r="r" b="b"/>
              <a:pathLst>
                <a:path w="455" h="285">
                  <a:moveTo>
                    <a:pt x="0" y="0"/>
                  </a:moveTo>
                  <a:cubicBezTo>
                    <a:pt x="153" y="85"/>
                    <a:pt x="308" y="180"/>
                    <a:pt x="455" y="28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7" name="Freeform 23">
              <a:extLst>
                <a:ext uri="{FF2B5EF4-FFF2-40B4-BE49-F238E27FC236}">
                  <a16:creationId xmlns:a16="http://schemas.microsoft.com/office/drawing/2014/main" id="{8CB57E2B-3E69-4131-A938-EE548A3E5F1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290826" y="5579"/>
              <a:ext cx="895350" cy="534687"/>
            </a:xfrm>
            <a:custGeom>
              <a:avLst/>
              <a:gdLst/>
              <a:ahLst/>
              <a:cxnLst/>
              <a:rect l="0" t="0" r="r" b="b"/>
              <a:pathLst>
                <a:path w="188" h="112">
                  <a:moveTo>
                    <a:pt x="0" y="0"/>
                  </a:moveTo>
                  <a:cubicBezTo>
                    <a:pt x="63" y="36"/>
                    <a:pt x="126" y="73"/>
                    <a:pt x="188" y="112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183BD171-940D-49F9-A450-D14C7C7B5F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669293" y="1186483"/>
            <a:ext cx="8848345" cy="4477933"/>
            <a:chOff x="1669293" y="1186483"/>
            <a:chExt cx="8848345" cy="4477933"/>
          </a:xfrm>
        </p:grpSpPr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CA28A8C9-77D1-4849-86D2-1275065E27C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674042" y="1186483"/>
              <a:ext cx="8843596" cy="71618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>
              <a:extLst>
                <a:ext uri="{FF2B5EF4-FFF2-40B4-BE49-F238E27FC236}">
                  <a16:creationId xmlns:a16="http://schemas.microsoft.com/office/drawing/2014/main" id="{0C209A80-098E-469E-8C00-C6968D0D3F4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0800000">
              <a:off x="5892384" y="5313353"/>
              <a:ext cx="407233" cy="35106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D400F9E1-E8F2-45AE-AB64-B12ACDD4E23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669293" y="1991156"/>
              <a:ext cx="8845667" cy="332219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 useBgFill="1">
        <p:nvSpPr>
          <p:cNvPr id="34" name="Rectangle 33">
            <a:extLst>
              <a:ext uri="{FF2B5EF4-FFF2-40B4-BE49-F238E27FC236}">
                <a16:creationId xmlns:a16="http://schemas.microsoft.com/office/drawing/2014/main" id="{3F68D903-F26B-46F9-911C-92FEC6A69E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88E6E148-E023-4954-86E3-30141DFB567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329674" y="-59376"/>
            <a:ext cx="12515851" cy="6923798"/>
            <a:chOff x="-329674" y="-51881"/>
            <a:chExt cx="12515851" cy="6923798"/>
          </a:xfrm>
          <a:noFill/>
        </p:grpSpPr>
        <p:sp>
          <p:nvSpPr>
            <p:cNvPr id="37" name="Freeform 5">
              <a:extLst>
                <a:ext uri="{FF2B5EF4-FFF2-40B4-BE49-F238E27FC236}">
                  <a16:creationId xmlns:a16="http://schemas.microsoft.com/office/drawing/2014/main" id="{0D3F982F-CC17-4661-8EAF-7BC5E6735AF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329674" y="1298404"/>
              <a:ext cx="9702800" cy="5573512"/>
            </a:xfrm>
            <a:custGeom>
              <a:avLst/>
              <a:gdLst/>
              <a:ahLst/>
              <a:cxnLst/>
              <a:rect l="0" t="0" r="r" b="b"/>
              <a:pathLst>
                <a:path w="2038" h="1169">
                  <a:moveTo>
                    <a:pt x="1752" y="1169"/>
                  </a:moveTo>
                  <a:cubicBezTo>
                    <a:pt x="2038" y="928"/>
                    <a:pt x="1673" y="513"/>
                    <a:pt x="1487" y="334"/>
                  </a:cubicBezTo>
                  <a:cubicBezTo>
                    <a:pt x="1316" y="170"/>
                    <a:pt x="1099" y="43"/>
                    <a:pt x="860" y="22"/>
                  </a:cubicBezTo>
                  <a:cubicBezTo>
                    <a:pt x="621" y="0"/>
                    <a:pt x="341" y="128"/>
                    <a:pt x="199" y="318"/>
                  </a:cubicBezTo>
                  <a:cubicBezTo>
                    <a:pt x="0" y="586"/>
                    <a:pt x="184" y="965"/>
                    <a:pt x="399" y="116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17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38" name="Freeform 6">
              <a:extLst>
                <a:ext uri="{FF2B5EF4-FFF2-40B4-BE49-F238E27FC236}">
                  <a16:creationId xmlns:a16="http://schemas.microsoft.com/office/drawing/2014/main" id="{90D37B37-763F-44D7-AEBC-44893638DA3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70451" y="2018236"/>
              <a:ext cx="7373938" cy="4848892"/>
            </a:xfrm>
            <a:custGeom>
              <a:avLst/>
              <a:gdLst/>
              <a:ahLst/>
              <a:cxnLst/>
              <a:rect l="0" t="0" r="r" b="b"/>
              <a:pathLst>
                <a:path w="1549" h="1017">
                  <a:moveTo>
                    <a:pt x="1025" y="1016"/>
                  </a:moveTo>
                  <a:cubicBezTo>
                    <a:pt x="1223" y="971"/>
                    <a:pt x="1549" y="857"/>
                    <a:pt x="1443" y="592"/>
                  </a:cubicBezTo>
                  <a:cubicBezTo>
                    <a:pt x="1344" y="344"/>
                    <a:pt x="1041" y="111"/>
                    <a:pt x="782" y="53"/>
                  </a:cubicBezTo>
                  <a:cubicBezTo>
                    <a:pt x="545" y="0"/>
                    <a:pt x="275" y="117"/>
                    <a:pt x="150" y="329"/>
                  </a:cubicBezTo>
                  <a:cubicBezTo>
                    <a:pt x="0" y="584"/>
                    <a:pt x="243" y="911"/>
                    <a:pt x="477" y="1017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39" name="Freeform 7">
              <a:extLst>
                <a:ext uri="{FF2B5EF4-FFF2-40B4-BE49-F238E27FC236}">
                  <a16:creationId xmlns:a16="http://schemas.microsoft.com/office/drawing/2014/main" id="{37E4608D-34B6-48E2-8243-67D04B36F50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1351" y="1788400"/>
              <a:ext cx="8035925" cy="5083516"/>
            </a:xfrm>
            <a:custGeom>
              <a:avLst/>
              <a:gdLst/>
              <a:ahLst/>
              <a:cxnLst/>
              <a:rect l="0" t="0" r="r" b="b"/>
              <a:pathLst>
                <a:path w="1688" h="1066">
                  <a:moveTo>
                    <a:pt x="1302" y="1066"/>
                  </a:moveTo>
                  <a:cubicBezTo>
                    <a:pt x="1416" y="1024"/>
                    <a:pt x="1551" y="962"/>
                    <a:pt x="1613" y="850"/>
                  </a:cubicBezTo>
                  <a:cubicBezTo>
                    <a:pt x="1688" y="715"/>
                    <a:pt x="1606" y="575"/>
                    <a:pt x="1517" y="471"/>
                  </a:cubicBezTo>
                  <a:cubicBezTo>
                    <a:pt x="1336" y="258"/>
                    <a:pt x="1084" y="62"/>
                    <a:pt x="798" y="28"/>
                  </a:cubicBezTo>
                  <a:cubicBezTo>
                    <a:pt x="559" y="0"/>
                    <a:pt x="317" y="138"/>
                    <a:pt x="181" y="333"/>
                  </a:cubicBezTo>
                  <a:cubicBezTo>
                    <a:pt x="0" y="592"/>
                    <a:pt x="191" y="907"/>
                    <a:pt x="420" y="10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18000"/>
                </a:schemeClr>
              </a:solidFill>
              <a:prstDash val="dash"/>
              <a:miter lim="800000"/>
              <a:headEnd/>
              <a:tailEnd/>
            </a:ln>
          </p:spPr>
        </p:sp>
        <p:sp>
          <p:nvSpPr>
            <p:cNvPr id="40" name="Freeform 8">
              <a:extLst>
                <a:ext uri="{FF2B5EF4-FFF2-40B4-BE49-F238E27FC236}">
                  <a16:creationId xmlns:a16="http://schemas.microsoft.com/office/drawing/2014/main" id="{F40C4AC8-50E7-49B1-8864-2CE86670107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1061" y="549842"/>
              <a:ext cx="10334625" cy="6322075"/>
            </a:xfrm>
            <a:custGeom>
              <a:avLst/>
              <a:gdLst/>
              <a:ahLst/>
              <a:cxnLst/>
              <a:rect l="0" t="0" r="r" b="b"/>
              <a:pathLst>
                <a:path w="2171" h="1326">
                  <a:moveTo>
                    <a:pt x="1873" y="1326"/>
                  </a:moveTo>
                  <a:cubicBezTo>
                    <a:pt x="2171" y="1045"/>
                    <a:pt x="1825" y="678"/>
                    <a:pt x="1609" y="473"/>
                  </a:cubicBezTo>
                  <a:cubicBezTo>
                    <a:pt x="1406" y="281"/>
                    <a:pt x="1159" y="116"/>
                    <a:pt x="880" y="63"/>
                  </a:cubicBezTo>
                  <a:cubicBezTo>
                    <a:pt x="545" y="0"/>
                    <a:pt x="214" y="161"/>
                    <a:pt x="0" y="42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15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41" name="Freeform 9">
              <a:extLst>
                <a:ext uri="{FF2B5EF4-FFF2-40B4-BE49-F238E27FC236}">
                  <a16:creationId xmlns:a16="http://schemas.microsoft.com/office/drawing/2014/main" id="{8B74515D-097E-4D6D-9614-3EE424776FA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701" y="6186246"/>
              <a:ext cx="504825" cy="681527"/>
            </a:xfrm>
            <a:custGeom>
              <a:avLst/>
              <a:gdLst/>
              <a:ahLst/>
              <a:cxnLst/>
              <a:rect l="0" t="0" r="r" b="b"/>
              <a:pathLst>
                <a:path w="106" h="143">
                  <a:moveTo>
                    <a:pt x="0" y="0"/>
                  </a:moveTo>
                  <a:cubicBezTo>
                    <a:pt x="35" y="54"/>
                    <a:pt x="70" y="101"/>
                    <a:pt x="106" y="143"/>
                  </a:cubicBezTo>
                </a:path>
              </a:pathLst>
            </a:custGeom>
            <a:noFill/>
            <a:ln w="4763" cap="flat">
              <a:solidFill>
                <a:schemeClr val="tx1">
                  <a:alpha val="15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42" name="Freeform 10">
              <a:extLst>
                <a:ext uri="{FF2B5EF4-FFF2-40B4-BE49-F238E27FC236}">
                  <a16:creationId xmlns:a16="http://schemas.microsoft.com/office/drawing/2014/main" id="{B01B715E-8AF8-4069-AFF6-C4731F0C3B3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1061" y="-51881"/>
              <a:ext cx="11091863" cy="6923796"/>
            </a:xfrm>
            <a:custGeom>
              <a:avLst/>
              <a:gdLst/>
              <a:ahLst/>
              <a:cxnLst/>
              <a:rect l="0" t="0" r="r" b="b"/>
              <a:pathLst>
                <a:path w="2330" h="1452">
                  <a:moveTo>
                    <a:pt x="2046" y="1452"/>
                  </a:moveTo>
                  <a:cubicBezTo>
                    <a:pt x="2330" y="1153"/>
                    <a:pt x="2049" y="821"/>
                    <a:pt x="1813" y="601"/>
                  </a:cubicBezTo>
                  <a:cubicBezTo>
                    <a:pt x="1569" y="375"/>
                    <a:pt x="1282" y="179"/>
                    <a:pt x="956" y="97"/>
                  </a:cubicBezTo>
                  <a:cubicBezTo>
                    <a:pt x="572" y="0"/>
                    <a:pt x="292" y="101"/>
                    <a:pt x="0" y="3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14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43" name="Freeform 11">
              <a:extLst>
                <a:ext uri="{FF2B5EF4-FFF2-40B4-BE49-F238E27FC236}">
                  <a16:creationId xmlns:a16="http://schemas.microsoft.com/office/drawing/2014/main" id="{E1E01D11-2228-4016-AD29-65D1C6DB26A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426601" y="5579"/>
              <a:ext cx="5788025" cy="6847184"/>
            </a:xfrm>
            <a:custGeom>
              <a:avLst/>
              <a:gdLst/>
              <a:ahLst/>
              <a:cxnLst/>
              <a:rect l="0" t="0" r="r" b="b"/>
              <a:pathLst>
                <a:path w="1216" h="1436">
                  <a:moveTo>
                    <a:pt x="1094" y="1436"/>
                  </a:moveTo>
                  <a:cubicBezTo>
                    <a:pt x="1216" y="1114"/>
                    <a:pt x="904" y="770"/>
                    <a:pt x="709" y="551"/>
                  </a:cubicBezTo>
                  <a:cubicBezTo>
                    <a:pt x="509" y="327"/>
                    <a:pt x="274" y="127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13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44" name="Freeform 12">
              <a:extLst>
                <a:ext uri="{FF2B5EF4-FFF2-40B4-BE49-F238E27FC236}">
                  <a16:creationId xmlns:a16="http://schemas.microsoft.com/office/drawing/2014/main" id="{1459FE25-5A43-4BCE-B99B-4F40DE8A4F6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1061" y="5579"/>
              <a:ext cx="1057275" cy="614491"/>
            </a:xfrm>
            <a:custGeom>
              <a:avLst/>
              <a:gdLst/>
              <a:ahLst/>
              <a:cxnLst/>
              <a:rect l="0" t="0" r="r" b="b"/>
              <a:pathLst>
                <a:path w="222" h="129">
                  <a:moveTo>
                    <a:pt x="222" y="0"/>
                  </a:moveTo>
                  <a:cubicBezTo>
                    <a:pt x="152" y="35"/>
                    <a:pt x="76" y="78"/>
                    <a:pt x="0" y="12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13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45" name="Freeform 13">
              <a:extLst>
                <a:ext uri="{FF2B5EF4-FFF2-40B4-BE49-F238E27FC236}">
                  <a16:creationId xmlns:a16="http://schemas.microsoft.com/office/drawing/2014/main" id="{3B23074C-316F-47BD-8C6B-EC2FF4952FC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821889" y="5579"/>
              <a:ext cx="5588000" cy="6866337"/>
            </a:xfrm>
            <a:custGeom>
              <a:avLst/>
              <a:gdLst/>
              <a:ahLst/>
              <a:cxnLst/>
              <a:rect l="0" t="0" r="r" b="b"/>
              <a:pathLst>
                <a:path w="1174" h="1440">
                  <a:moveTo>
                    <a:pt x="1067" y="1440"/>
                  </a:moveTo>
                  <a:cubicBezTo>
                    <a:pt x="1174" y="1124"/>
                    <a:pt x="887" y="797"/>
                    <a:pt x="698" y="577"/>
                  </a:cubicBezTo>
                  <a:cubicBezTo>
                    <a:pt x="500" y="348"/>
                    <a:pt x="270" y="14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12000"/>
                </a:schemeClr>
              </a:solidFill>
              <a:prstDash val="dash"/>
              <a:miter lim="800000"/>
              <a:headEnd/>
              <a:tailEnd/>
            </a:ln>
          </p:spPr>
        </p:sp>
        <p:sp>
          <p:nvSpPr>
            <p:cNvPr id="46" name="Freeform 14">
              <a:extLst>
                <a:ext uri="{FF2B5EF4-FFF2-40B4-BE49-F238E27FC236}">
                  <a16:creationId xmlns:a16="http://schemas.microsoft.com/office/drawing/2014/main" id="{A8080108-D92A-4D64-AFA7-DCCBAF66909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701" y="790"/>
              <a:ext cx="595313" cy="352734"/>
            </a:xfrm>
            <a:custGeom>
              <a:avLst/>
              <a:gdLst/>
              <a:ahLst/>
              <a:cxnLst/>
              <a:rect l="0" t="0" r="r" b="b"/>
              <a:pathLst>
                <a:path w="125" h="74">
                  <a:moveTo>
                    <a:pt x="125" y="0"/>
                  </a:moveTo>
                  <a:cubicBezTo>
                    <a:pt x="85" y="22"/>
                    <a:pt x="43" y="47"/>
                    <a:pt x="0" y="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12000"/>
                </a:schemeClr>
              </a:solidFill>
              <a:prstDash val="dash"/>
              <a:miter lim="800000"/>
              <a:headEnd/>
              <a:tailEnd/>
            </a:ln>
          </p:spPr>
        </p:sp>
        <p:sp>
          <p:nvSpPr>
            <p:cNvPr id="47" name="Freeform 15">
              <a:extLst>
                <a:ext uri="{FF2B5EF4-FFF2-40B4-BE49-F238E27FC236}">
                  <a16:creationId xmlns:a16="http://schemas.microsoft.com/office/drawing/2014/main" id="{4CDA9133-E392-4602-8F72-342B0F2B150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012389" y="5579"/>
              <a:ext cx="5497513" cy="6866337"/>
            </a:xfrm>
            <a:custGeom>
              <a:avLst/>
              <a:gdLst/>
              <a:ahLst/>
              <a:cxnLst/>
              <a:rect l="0" t="0" r="r" b="b"/>
              <a:pathLst>
                <a:path w="1155" h="1440">
                  <a:moveTo>
                    <a:pt x="1056" y="1440"/>
                  </a:moveTo>
                  <a:cubicBezTo>
                    <a:pt x="1155" y="1123"/>
                    <a:pt x="875" y="801"/>
                    <a:pt x="686" y="580"/>
                  </a:cubicBezTo>
                  <a:cubicBezTo>
                    <a:pt x="491" y="352"/>
                    <a:pt x="264" y="145"/>
                    <a:pt x="0" y="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12000"/>
                </a:schemeClr>
              </a:solidFill>
              <a:prstDash val="dashDot"/>
              <a:miter lim="800000"/>
              <a:headEnd/>
              <a:tailEnd/>
            </a:ln>
          </p:spPr>
        </p:sp>
        <p:sp>
          <p:nvSpPr>
            <p:cNvPr id="48" name="Freeform 16">
              <a:extLst>
                <a:ext uri="{FF2B5EF4-FFF2-40B4-BE49-F238E27FC236}">
                  <a16:creationId xmlns:a16="http://schemas.microsoft.com/office/drawing/2014/main" id="{41574FAC-64B1-48BF-9962-5F1D6F2931F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1061" y="5579"/>
              <a:ext cx="357188" cy="213875"/>
            </a:xfrm>
            <a:custGeom>
              <a:avLst/>
              <a:gdLst/>
              <a:ahLst/>
              <a:cxnLst/>
              <a:rect l="0" t="0" r="r" b="b"/>
              <a:pathLst>
                <a:path w="75" h="45">
                  <a:moveTo>
                    <a:pt x="75" y="0"/>
                  </a:moveTo>
                  <a:cubicBezTo>
                    <a:pt x="50" y="14"/>
                    <a:pt x="25" y="29"/>
                    <a:pt x="0" y="45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12000"/>
                </a:schemeClr>
              </a:solidFill>
              <a:prstDash val="dashDot"/>
              <a:miter lim="800000"/>
              <a:headEnd/>
              <a:tailEnd/>
            </a:ln>
          </p:spPr>
        </p:sp>
        <p:sp>
          <p:nvSpPr>
            <p:cNvPr id="49" name="Freeform 17">
              <a:extLst>
                <a:ext uri="{FF2B5EF4-FFF2-40B4-BE49-F238E27FC236}">
                  <a16:creationId xmlns:a16="http://schemas.microsoft.com/office/drawing/2014/main" id="{3C0763C8-12E2-42A2-96FE-5731CDF2935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210826" y="790"/>
              <a:ext cx="5522913" cy="6871126"/>
            </a:xfrm>
            <a:custGeom>
              <a:avLst/>
              <a:gdLst/>
              <a:ahLst/>
              <a:cxnLst/>
              <a:rect l="0" t="0" r="r" b="b"/>
              <a:pathLst>
                <a:path w="1160" h="1441">
                  <a:moveTo>
                    <a:pt x="1053" y="1441"/>
                  </a:moveTo>
                  <a:cubicBezTo>
                    <a:pt x="1160" y="1129"/>
                    <a:pt x="892" y="817"/>
                    <a:pt x="705" y="599"/>
                  </a:cubicBezTo>
                  <a:cubicBezTo>
                    <a:pt x="503" y="365"/>
                    <a:pt x="270" y="152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12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50" name="Freeform 18">
              <a:extLst>
                <a:ext uri="{FF2B5EF4-FFF2-40B4-BE49-F238E27FC236}">
                  <a16:creationId xmlns:a16="http://schemas.microsoft.com/office/drawing/2014/main" id="{FA456C9D-7219-467B-B2AD-D5789A7D24E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463239" y="5579"/>
              <a:ext cx="5413375" cy="6866337"/>
            </a:xfrm>
            <a:custGeom>
              <a:avLst/>
              <a:gdLst/>
              <a:ahLst/>
              <a:cxnLst/>
              <a:rect l="0" t="0" r="r" b="b"/>
              <a:pathLst>
                <a:path w="1137" h="1440">
                  <a:moveTo>
                    <a:pt x="1040" y="1440"/>
                  </a:moveTo>
                  <a:cubicBezTo>
                    <a:pt x="1137" y="1131"/>
                    <a:pt x="883" y="828"/>
                    <a:pt x="698" y="611"/>
                  </a:cubicBezTo>
                  <a:cubicBezTo>
                    <a:pt x="498" y="375"/>
                    <a:pt x="268" y="159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12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51" name="Freeform 19">
              <a:extLst>
                <a:ext uri="{FF2B5EF4-FFF2-40B4-BE49-F238E27FC236}">
                  <a16:creationId xmlns:a16="http://schemas.microsoft.com/office/drawing/2014/main" id="{77284864-DE74-4A45-AD93-F630350402B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877576" y="5579"/>
              <a:ext cx="5037138" cy="6861550"/>
            </a:xfrm>
            <a:custGeom>
              <a:avLst/>
              <a:gdLst/>
              <a:ahLst/>
              <a:cxnLst/>
              <a:rect l="0" t="0" r="r" b="b"/>
              <a:pathLst>
                <a:path w="1058" h="1439">
                  <a:moveTo>
                    <a:pt x="1011" y="1439"/>
                  </a:moveTo>
                  <a:cubicBezTo>
                    <a:pt x="1058" y="1131"/>
                    <a:pt x="825" y="841"/>
                    <a:pt x="648" y="617"/>
                  </a:cubicBezTo>
                  <a:cubicBezTo>
                    <a:pt x="462" y="383"/>
                    <a:pt x="248" y="16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11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52" name="Freeform 20">
              <a:extLst>
                <a:ext uri="{FF2B5EF4-FFF2-40B4-BE49-F238E27FC236}">
                  <a16:creationId xmlns:a16="http://schemas.microsoft.com/office/drawing/2014/main" id="{2ECA1844-43F9-45F6-B52D-4854DBC48E6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8768289" y="5579"/>
              <a:ext cx="3417888" cy="2742066"/>
            </a:xfrm>
            <a:custGeom>
              <a:avLst/>
              <a:gdLst/>
              <a:ahLst/>
              <a:cxnLst/>
              <a:rect l="0" t="0" r="r" b="b"/>
              <a:pathLst>
                <a:path w="718" h="575">
                  <a:moveTo>
                    <a:pt x="718" y="575"/>
                  </a:moveTo>
                  <a:cubicBezTo>
                    <a:pt x="500" y="360"/>
                    <a:pt x="260" y="163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11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53" name="Freeform 21">
              <a:extLst>
                <a:ext uri="{FF2B5EF4-FFF2-40B4-BE49-F238E27FC236}">
                  <a16:creationId xmlns:a16="http://schemas.microsoft.com/office/drawing/2014/main" id="{F9ECEA64-1836-4323-A0A3-D4F8291120F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9235014" y="10367"/>
              <a:ext cx="2951163" cy="2555325"/>
            </a:xfrm>
            <a:custGeom>
              <a:avLst/>
              <a:gdLst/>
              <a:ahLst/>
              <a:cxnLst/>
              <a:rect l="0" t="0" r="r" b="b"/>
              <a:pathLst>
                <a:path w="620" h="536">
                  <a:moveTo>
                    <a:pt x="620" y="536"/>
                  </a:moveTo>
                  <a:cubicBezTo>
                    <a:pt x="404" y="314"/>
                    <a:pt x="196" y="13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1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54" name="Freeform 22">
              <a:extLst>
                <a:ext uri="{FF2B5EF4-FFF2-40B4-BE49-F238E27FC236}">
                  <a16:creationId xmlns:a16="http://schemas.microsoft.com/office/drawing/2014/main" id="{950F914B-7F44-4D5A-97BB-4BE453F4A4C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020826" y="5579"/>
              <a:ext cx="2165350" cy="1358265"/>
            </a:xfrm>
            <a:custGeom>
              <a:avLst/>
              <a:gdLst/>
              <a:ahLst/>
              <a:cxnLst/>
              <a:rect l="0" t="0" r="r" b="b"/>
              <a:pathLst>
                <a:path w="455" h="285">
                  <a:moveTo>
                    <a:pt x="0" y="0"/>
                  </a:moveTo>
                  <a:cubicBezTo>
                    <a:pt x="153" y="85"/>
                    <a:pt x="308" y="180"/>
                    <a:pt x="455" y="28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10000"/>
                </a:schemeClr>
              </a:solidFill>
              <a:prstDash val="dash"/>
              <a:miter lim="800000"/>
              <a:headEnd/>
              <a:tailEnd/>
            </a:ln>
          </p:spPr>
        </p:sp>
        <p:sp>
          <p:nvSpPr>
            <p:cNvPr id="55" name="Freeform 23">
              <a:extLst>
                <a:ext uri="{FF2B5EF4-FFF2-40B4-BE49-F238E27FC236}">
                  <a16:creationId xmlns:a16="http://schemas.microsoft.com/office/drawing/2014/main" id="{A3EFB651-6736-424B-995D-48C4B0E558E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290826" y="5579"/>
              <a:ext cx="895350" cy="534687"/>
            </a:xfrm>
            <a:custGeom>
              <a:avLst/>
              <a:gdLst/>
              <a:ahLst/>
              <a:cxnLst/>
              <a:rect l="0" t="0" r="r" b="b"/>
              <a:pathLst>
                <a:path w="188" h="112">
                  <a:moveTo>
                    <a:pt x="0" y="0"/>
                  </a:moveTo>
                  <a:cubicBezTo>
                    <a:pt x="63" y="36"/>
                    <a:pt x="126" y="73"/>
                    <a:pt x="188" y="112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10000"/>
                </a:schemeClr>
              </a:solidFill>
              <a:prstDash val="solid"/>
              <a:miter lim="800000"/>
              <a:headEnd/>
              <a:tailEnd/>
            </a:ln>
          </p:spPr>
        </p:sp>
      </p:grpSp>
      <p:grpSp>
        <p:nvGrpSpPr>
          <p:cNvPr id="57" name="Group 56">
            <a:extLst>
              <a:ext uri="{FF2B5EF4-FFF2-40B4-BE49-F238E27FC236}">
                <a16:creationId xmlns:a16="http://schemas.microsoft.com/office/drawing/2014/main" id="{1FB4E014-64CE-4D11-A129-94A1893FA66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669293" y="1186483"/>
            <a:ext cx="8848345" cy="4477933"/>
            <a:chOff x="1669293" y="1186483"/>
            <a:chExt cx="8848345" cy="4477933"/>
          </a:xfrm>
        </p:grpSpPr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id="{DFBDC1C1-8061-451F-8181-9F040264533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674042" y="1186483"/>
              <a:ext cx="8843596" cy="71618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59" name="Isosceles Triangle 58">
              <a:extLst>
                <a:ext uri="{FF2B5EF4-FFF2-40B4-BE49-F238E27FC236}">
                  <a16:creationId xmlns:a16="http://schemas.microsoft.com/office/drawing/2014/main" id="{C35F105D-10BD-4664-8966-82DC7617205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0800000">
              <a:off x="5892384" y="5313353"/>
              <a:ext cx="407233" cy="35106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60" name="Rectangle 59">
              <a:extLst>
                <a:ext uri="{FF2B5EF4-FFF2-40B4-BE49-F238E27FC236}">
                  <a16:creationId xmlns:a16="http://schemas.microsoft.com/office/drawing/2014/main" id="{6C9E557E-56E2-4C47-BB57-B5D2A4FB30B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669293" y="1991156"/>
              <a:ext cx="8845667" cy="332219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8094EF60-463E-4282-9D49-AC65EBDAE6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59236" y="2075504"/>
            <a:ext cx="8679915" cy="2552155"/>
          </a:xfrm>
        </p:spPr>
        <p:txBody>
          <a:bodyPr vert="horz" lIns="228600" tIns="228600" rIns="228600" bIns="0" rtlCol="0" anchor="b">
            <a:normAutofit fontScale="90000"/>
          </a:bodyPr>
          <a:lstStyle/>
          <a:p>
            <a:pPr>
              <a:lnSpc>
                <a:spcPct val="80000"/>
              </a:lnSpc>
            </a:pPr>
            <a:r>
              <a:rPr lang="en-US" sz="5400" dirty="0"/>
              <a:t>What is the deepest we have ever drilled into the Earth?</a:t>
            </a:r>
            <a:br>
              <a:rPr lang="en-US" sz="5400" dirty="0"/>
            </a:br>
            <a:br>
              <a:rPr lang="en-US" sz="5400" dirty="0"/>
            </a:br>
            <a:r>
              <a:rPr lang="en-US" sz="5400" dirty="0"/>
              <a:t>(The radius of the Earth is 6370km)</a:t>
            </a:r>
          </a:p>
        </p:txBody>
      </p:sp>
    </p:spTree>
    <p:extLst>
      <p:ext uri="{BB962C8B-B14F-4D97-AF65-F5344CB8AC3E}">
        <p14:creationId xmlns:p14="http://schemas.microsoft.com/office/powerpoint/2010/main" val="107718795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A3BAF07C-C39E-42EB-BB22-8D46691D973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-1"/>
            <a:ext cx="12193061" cy="68692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D8E9CF54-0466-4261-9E62-0249E60E188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329674" y="-59376"/>
            <a:ext cx="12515851" cy="6923798"/>
            <a:chOff x="-329674" y="-51881"/>
            <a:chExt cx="12515851" cy="6923798"/>
          </a:xfrm>
        </p:grpSpPr>
        <p:sp>
          <p:nvSpPr>
            <p:cNvPr id="11" name="Freeform 5">
              <a:extLst>
                <a:ext uri="{FF2B5EF4-FFF2-40B4-BE49-F238E27FC236}">
                  <a16:creationId xmlns:a16="http://schemas.microsoft.com/office/drawing/2014/main" id="{33E32106-E8B1-4F76-9EE6-58537738A3C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329674" y="1298404"/>
              <a:ext cx="9702800" cy="5573512"/>
            </a:xfrm>
            <a:custGeom>
              <a:avLst/>
              <a:gdLst/>
              <a:ahLst/>
              <a:cxnLst/>
              <a:rect l="0" t="0" r="r" b="b"/>
              <a:pathLst>
                <a:path w="2038" h="1169">
                  <a:moveTo>
                    <a:pt x="1752" y="1169"/>
                  </a:moveTo>
                  <a:cubicBezTo>
                    <a:pt x="2038" y="928"/>
                    <a:pt x="1673" y="513"/>
                    <a:pt x="1487" y="334"/>
                  </a:cubicBezTo>
                  <a:cubicBezTo>
                    <a:pt x="1316" y="170"/>
                    <a:pt x="1099" y="43"/>
                    <a:pt x="860" y="22"/>
                  </a:cubicBezTo>
                  <a:cubicBezTo>
                    <a:pt x="621" y="0"/>
                    <a:pt x="341" y="128"/>
                    <a:pt x="199" y="318"/>
                  </a:cubicBezTo>
                  <a:cubicBezTo>
                    <a:pt x="0" y="586"/>
                    <a:pt x="184" y="965"/>
                    <a:pt x="399" y="116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1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2" name="Freeform 6">
              <a:extLst>
                <a:ext uri="{FF2B5EF4-FFF2-40B4-BE49-F238E27FC236}">
                  <a16:creationId xmlns:a16="http://schemas.microsoft.com/office/drawing/2014/main" id="{C32C2C46-A045-44FB-8A74-5EBD650C278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70451" y="2018236"/>
              <a:ext cx="7373938" cy="4848892"/>
            </a:xfrm>
            <a:custGeom>
              <a:avLst/>
              <a:gdLst/>
              <a:ahLst/>
              <a:cxnLst/>
              <a:rect l="0" t="0" r="r" b="b"/>
              <a:pathLst>
                <a:path w="1549" h="1017">
                  <a:moveTo>
                    <a:pt x="1025" y="1016"/>
                  </a:moveTo>
                  <a:cubicBezTo>
                    <a:pt x="1223" y="971"/>
                    <a:pt x="1549" y="857"/>
                    <a:pt x="1443" y="592"/>
                  </a:cubicBezTo>
                  <a:cubicBezTo>
                    <a:pt x="1344" y="344"/>
                    <a:pt x="1041" y="111"/>
                    <a:pt x="782" y="53"/>
                  </a:cubicBezTo>
                  <a:cubicBezTo>
                    <a:pt x="545" y="0"/>
                    <a:pt x="275" y="117"/>
                    <a:pt x="150" y="329"/>
                  </a:cubicBezTo>
                  <a:cubicBezTo>
                    <a:pt x="0" y="584"/>
                    <a:pt x="243" y="911"/>
                    <a:pt x="477" y="1017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1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3" name="Freeform 7">
              <a:extLst>
                <a:ext uri="{FF2B5EF4-FFF2-40B4-BE49-F238E27FC236}">
                  <a16:creationId xmlns:a16="http://schemas.microsoft.com/office/drawing/2014/main" id="{6A76F79C-6683-4940-BCF7-4BCCCEE4068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1351" y="1788400"/>
              <a:ext cx="8035925" cy="5083516"/>
            </a:xfrm>
            <a:custGeom>
              <a:avLst/>
              <a:gdLst/>
              <a:ahLst/>
              <a:cxnLst/>
              <a:rect l="0" t="0" r="r" b="b"/>
              <a:pathLst>
                <a:path w="1688" h="1066">
                  <a:moveTo>
                    <a:pt x="1302" y="1066"/>
                  </a:moveTo>
                  <a:cubicBezTo>
                    <a:pt x="1416" y="1024"/>
                    <a:pt x="1551" y="962"/>
                    <a:pt x="1613" y="850"/>
                  </a:cubicBezTo>
                  <a:cubicBezTo>
                    <a:pt x="1688" y="715"/>
                    <a:pt x="1606" y="575"/>
                    <a:pt x="1517" y="471"/>
                  </a:cubicBezTo>
                  <a:cubicBezTo>
                    <a:pt x="1336" y="258"/>
                    <a:pt x="1084" y="62"/>
                    <a:pt x="798" y="28"/>
                  </a:cubicBezTo>
                  <a:cubicBezTo>
                    <a:pt x="559" y="0"/>
                    <a:pt x="317" y="138"/>
                    <a:pt x="181" y="333"/>
                  </a:cubicBezTo>
                  <a:cubicBezTo>
                    <a:pt x="0" y="592"/>
                    <a:pt x="191" y="907"/>
                    <a:pt x="420" y="10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1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4" name="Freeform 8">
              <a:extLst>
                <a:ext uri="{FF2B5EF4-FFF2-40B4-BE49-F238E27FC236}">
                  <a16:creationId xmlns:a16="http://schemas.microsoft.com/office/drawing/2014/main" id="{FF4675A3-6D07-4B1F-9BFC-AEBEA1AD067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1061" y="549842"/>
              <a:ext cx="10334625" cy="6322075"/>
            </a:xfrm>
            <a:custGeom>
              <a:avLst/>
              <a:gdLst/>
              <a:ahLst/>
              <a:cxnLst/>
              <a:rect l="0" t="0" r="r" b="b"/>
              <a:pathLst>
                <a:path w="2171" h="1326">
                  <a:moveTo>
                    <a:pt x="1873" y="1326"/>
                  </a:moveTo>
                  <a:cubicBezTo>
                    <a:pt x="2171" y="1045"/>
                    <a:pt x="1825" y="678"/>
                    <a:pt x="1609" y="473"/>
                  </a:cubicBezTo>
                  <a:cubicBezTo>
                    <a:pt x="1406" y="281"/>
                    <a:pt x="1159" y="116"/>
                    <a:pt x="880" y="63"/>
                  </a:cubicBezTo>
                  <a:cubicBezTo>
                    <a:pt x="545" y="0"/>
                    <a:pt x="214" y="161"/>
                    <a:pt x="0" y="42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1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5" name="Freeform 9">
              <a:extLst>
                <a:ext uri="{FF2B5EF4-FFF2-40B4-BE49-F238E27FC236}">
                  <a16:creationId xmlns:a16="http://schemas.microsoft.com/office/drawing/2014/main" id="{765E127A-B6B7-4B1D-B7BD-6C8C969D29C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701" y="6186246"/>
              <a:ext cx="504825" cy="681527"/>
            </a:xfrm>
            <a:custGeom>
              <a:avLst/>
              <a:gdLst/>
              <a:ahLst/>
              <a:cxnLst/>
              <a:rect l="0" t="0" r="r" b="b"/>
              <a:pathLst>
                <a:path w="106" h="143">
                  <a:moveTo>
                    <a:pt x="0" y="0"/>
                  </a:moveTo>
                  <a:cubicBezTo>
                    <a:pt x="35" y="54"/>
                    <a:pt x="70" y="101"/>
                    <a:pt x="106" y="143"/>
                  </a:cubicBezTo>
                </a:path>
              </a:pathLst>
            </a:custGeom>
            <a:noFill/>
            <a:ln w="4763" cap="flat">
              <a:solidFill>
                <a:schemeClr val="tx1">
                  <a:alpha val="1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6" name="Freeform 10">
              <a:extLst>
                <a:ext uri="{FF2B5EF4-FFF2-40B4-BE49-F238E27FC236}">
                  <a16:creationId xmlns:a16="http://schemas.microsoft.com/office/drawing/2014/main" id="{3BCA9D9E-C72C-4751-BFA9-10B85CACE3C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1061" y="-51881"/>
              <a:ext cx="11091863" cy="6923796"/>
            </a:xfrm>
            <a:custGeom>
              <a:avLst/>
              <a:gdLst/>
              <a:ahLst/>
              <a:cxnLst/>
              <a:rect l="0" t="0" r="r" b="b"/>
              <a:pathLst>
                <a:path w="2330" h="1452">
                  <a:moveTo>
                    <a:pt x="2046" y="1452"/>
                  </a:moveTo>
                  <a:cubicBezTo>
                    <a:pt x="2330" y="1153"/>
                    <a:pt x="2049" y="821"/>
                    <a:pt x="1813" y="601"/>
                  </a:cubicBezTo>
                  <a:cubicBezTo>
                    <a:pt x="1569" y="375"/>
                    <a:pt x="1282" y="179"/>
                    <a:pt x="956" y="97"/>
                  </a:cubicBezTo>
                  <a:cubicBezTo>
                    <a:pt x="572" y="0"/>
                    <a:pt x="292" y="101"/>
                    <a:pt x="0" y="3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1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7" name="Freeform 11">
              <a:extLst>
                <a:ext uri="{FF2B5EF4-FFF2-40B4-BE49-F238E27FC236}">
                  <a16:creationId xmlns:a16="http://schemas.microsoft.com/office/drawing/2014/main" id="{080C708C-69BF-441B-AB75-C98160ED06D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426601" y="5579"/>
              <a:ext cx="5788025" cy="6847184"/>
            </a:xfrm>
            <a:custGeom>
              <a:avLst/>
              <a:gdLst/>
              <a:ahLst/>
              <a:cxnLst/>
              <a:rect l="0" t="0" r="r" b="b"/>
              <a:pathLst>
                <a:path w="1216" h="1436">
                  <a:moveTo>
                    <a:pt x="1094" y="1436"/>
                  </a:moveTo>
                  <a:cubicBezTo>
                    <a:pt x="1216" y="1114"/>
                    <a:pt x="904" y="770"/>
                    <a:pt x="709" y="551"/>
                  </a:cubicBezTo>
                  <a:cubicBezTo>
                    <a:pt x="509" y="327"/>
                    <a:pt x="274" y="127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1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8" name="Freeform 12">
              <a:extLst>
                <a:ext uri="{FF2B5EF4-FFF2-40B4-BE49-F238E27FC236}">
                  <a16:creationId xmlns:a16="http://schemas.microsoft.com/office/drawing/2014/main" id="{3E79964E-F8F1-4763-8892-7BC3DAE306E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1061" y="5579"/>
              <a:ext cx="1057275" cy="614491"/>
            </a:xfrm>
            <a:custGeom>
              <a:avLst/>
              <a:gdLst/>
              <a:ahLst/>
              <a:cxnLst/>
              <a:rect l="0" t="0" r="r" b="b"/>
              <a:pathLst>
                <a:path w="222" h="129">
                  <a:moveTo>
                    <a:pt x="222" y="0"/>
                  </a:moveTo>
                  <a:cubicBezTo>
                    <a:pt x="152" y="35"/>
                    <a:pt x="76" y="78"/>
                    <a:pt x="0" y="12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1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9" name="Freeform 13">
              <a:extLst>
                <a:ext uri="{FF2B5EF4-FFF2-40B4-BE49-F238E27FC236}">
                  <a16:creationId xmlns:a16="http://schemas.microsoft.com/office/drawing/2014/main" id="{FE09592A-FCC9-4AE5-BA0B-730C6F3BBE9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821889" y="5579"/>
              <a:ext cx="5588000" cy="6866337"/>
            </a:xfrm>
            <a:custGeom>
              <a:avLst/>
              <a:gdLst/>
              <a:ahLst/>
              <a:cxnLst/>
              <a:rect l="0" t="0" r="r" b="b"/>
              <a:pathLst>
                <a:path w="1174" h="1440">
                  <a:moveTo>
                    <a:pt x="1067" y="1440"/>
                  </a:moveTo>
                  <a:cubicBezTo>
                    <a:pt x="1174" y="1124"/>
                    <a:pt x="887" y="797"/>
                    <a:pt x="698" y="577"/>
                  </a:cubicBezTo>
                  <a:cubicBezTo>
                    <a:pt x="500" y="348"/>
                    <a:pt x="270" y="14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1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0" name="Freeform 14">
              <a:extLst>
                <a:ext uri="{FF2B5EF4-FFF2-40B4-BE49-F238E27FC236}">
                  <a16:creationId xmlns:a16="http://schemas.microsoft.com/office/drawing/2014/main" id="{96448994-820C-4BC1-ABF3-4579C6F99A6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701" y="790"/>
              <a:ext cx="595313" cy="352734"/>
            </a:xfrm>
            <a:custGeom>
              <a:avLst/>
              <a:gdLst/>
              <a:ahLst/>
              <a:cxnLst/>
              <a:rect l="0" t="0" r="r" b="b"/>
              <a:pathLst>
                <a:path w="125" h="74">
                  <a:moveTo>
                    <a:pt x="125" y="0"/>
                  </a:moveTo>
                  <a:cubicBezTo>
                    <a:pt x="85" y="22"/>
                    <a:pt x="43" y="47"/>
                    <a:pt x="0" y="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1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1" name="Freeform 15">
              <a:extLst>
                <a:ext uri="{FF2B5EF4-FFF2-40B4-BE49-F238E27FC236}">
                  <a16:creationId xmlns:a16="http://schemas.microsoft.com/office/drawing/2014/main" id="{9BB0D192-565A-42B9-B292-CC032D71A6A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012389" y="5579"/>
              <a:ext cx="5497513" cy="6866337"/>
            </a:xfrm>
            <a:custGeom>
              <a:avLst/>
              <a:gdLst/>
              <a:ahLst/>
              <a:cxnLst/>
              <a:rect l="0" t="0" r="r" b="b"/>
              <a:pathLst>
                <a:path w="1155" h="1440">
                  <a:moveTo>
                    <a:pt x="1056" y="1440"/>
                  </a:moveTo>
                  <a:cubicBezTo>
                    <a:pt x="1155" y="1123"/>
                    <a:pt x="875" y="801"/>
                    <a:pt x="686" y="580"/>
                  </a:cubicBezTo>
                  <a:cubicBezTo>
                    <a:pt x="491" y="352"/>
                    <a:pt x="264" y="145"/>
                    <a:pt x="0" y="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1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2" name="Freeform 16">
              <a:extLst>
                <a:ext uri="{FF2B5EF4-FFF2-40B4-BE49-F238E27FC236}">
                  <a16:creationId xmlns:a16="http://schemas.microsoft.com/office/drawing/2014/main" id="{6D1CA09C-5F40-4E92-A7E9-D1FCEE51283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1061" y="5579"/>
              <a:ext cx="357188" cy="213875"/>
            </a:xfrm>
            <a:custGeom>
              <a:avLst/>
              <a:gdLst/>
              <a:ahLst/>
              <a:cxnLst/>
              <a:rect l="0" t="0" r="r" b="b"/>
              <a:pathLst>
                <a:path w="75" h="45">
                  <a:moveTo>
                    <a:pt x="75" y="0"/>
                  </a:moveTo>
                  <a:cubicBezTo>
                    <a:pt x="50" y="14"/>
                    <a:pt x="25" y="29"/>
                    <a:pt x="0" y="45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1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3" name="Freeform 17">
              <a:extLst>
                <a:ext uri="{FF2B5EF4-FFF2-40B4-BE49-F238E27FC236}">
                  <a16:creationId xmlns:a16="http://schemas.microsoft.com/office/drawing/2014/main" id="{379F5AA5-2E14-4880-A5A6-07AEF2AD89D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210826" y="790"/>
              <a:ext cx="5522913" cy="6871126"/>
            </a:xfrm>
            <a:custGeom>
              <a:avLst/>
              <a:gdLst/>
              <a:ahLst/>
              <a:cxnLst/>
              <a:rect l="0" t="0" r="r" b="b"/>
              <a:pathLst>
                <a:path w="1160" h="1441">
                  <a:moveTo>
                    <a:pt x="1053" y="1441"/>
                  </a:moveTo>
                  <a:cubicBezTo>
                    <a:pt x="1160" y="1129"/>
                    <a:pt x="892" y="817"/>
                    <a:pt x="705" y="599"/>
                  </a:cubicBezTo>
                  <a:cubicBezTo>
                    <a:pt x="503" y="365"/>
                    <a:pt x="270" y="152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1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4" name="Freeform 18">
              <a:extLst>
                <a:ext uri="{FF2B5EF4-FFF2-40B4-BE49-F238E27FC236}">
                  <a16:creationId xmlns:a16="http://schemas.microsoft.com/office/drawing/2014/main" id="{EF14BD32-D239-4DA3-98B3-7752073657C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463239" y="5579"/>
              <a:ext cx="5413375" cy="6866337"/>
            </a:xfrm>
            <a:custGeom>
              <a:avLst/>
              <a:gdLst/>
              <a:ahLst/>
              <a:cxnLst/>
              <a:rect l="0" t="0" r="r" b="b"/>
              <a:pathLst>
                <a:path w="1137" h="1440">
                  <a:moveTo>
                    <a:pt x="1040" y="1440"/>
                  </a:moveTo>
                  <a:cubicBezTo>
                    <a:pt x="1137" y="1131"/>
                    <a:pt x="883" y="828"/>
                    <a:pt x="698" y="611"/>
                  </a:cubicBezTo>
                  <a:cubicBezTo>
                    <a:pt x="498" y="375"/>
                    <a:pt x="268" y="159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1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5" name="Freeform 19">
              <a:extLst>
                <a:ext uri="{FF2B5EF4-FFF2-40B4-BE49-F238E27FC236}">
                  <a16:creationId xmlns:a16="http://schemas.microsoft.com/office/drawing/2014/main" id="{CF07B250-E5E4-4624-9BD7-8D513A67B73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877576" y="5579"/>
              <a:ext cx="5037138" cy="6861550"/>
            </a:xfrm>
            <a:custGeom>
              <a:avLst/>
              <a:gdLst/>
              <a:ahLst/>
              <a:cxnLst/>
              <a:rect l="0" t="0" r="r" b="b"/>
              <a:pathLst>
                <a:path w="1058" h="1439">
                  <a:moveTo>
                    <a:pt x="1011" y="1439"/>
                  </a:moveTo>
                  <a:cubicBezTo>
                    <a:pt x="1058" y="1131"/>
                    <a:pt x="825" y="841"/>
                    <a:pt x="648" y="617"/>
                  </a:cubicBezTo>
                  <a:cubicBezTo>
                    <a:pt x="462" y="383"/>
                    <a:pt x="248" y="16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1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6" name="Freeform 20">
              <a:extLst>
                <a:ext uri="{FF2B5EF4-FFF2-40B4-BE49-F238E27FC236}">
                  <a16:creationId xmlns:a16="http://schemas.microsoft.com/office/drawing/2014/main" id="{BCC5D120-7C8C-4290-865C-4EE6E4F245F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8768289" y="5579"/>
              <a:ext cx="3417888" cy="2742066"/>
            </a:xfrm>
            <a:custGeom>
              <a:avLst/>
              <a:gdLst/>
              <a:ahLst/>
              <a:cxnLst/>
              <a:rect l="0" t="0" r="r" b="b"/>
              <a:pathLst>
                <a:path w="718" h="575">
                  <a:moveTo>
                    <a:pt x="718" y="575"/>
                  </a:moveTo>
                  <a:cubicBezTo>
                    <a:pt x="500" y="360"/>
                    <a:pt x="260" y="163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1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7" name="Freeform 21">
              <a:extLst>
                <a:ext uri="{FF2B5EF4-FFF2-40B4-BE49-F238E27FC236}">
                  <a16:creationId xmlns:a16="http://schemas.microsoft.com/office/drawing/2014/main" id="{C24688C6-CAE5-4EF2-B2BA-A138DA0A24B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9235014" y="10367"/>
              <a:ext cx="2951163" cy="2555325"/>
            </a:xfrm>
            <a:custGeom>
              <a:avLst/>
              <a:gdLst/>
              <a:ahLst/>
              <a:cxnLst/>
              <a:rect l="0" t="0" r="r" b="b"/>
              <a:pathLst>
                <a:path w="620" h="536">
                  <a:moveTo>
                    <a:pt x="620" y="536"/>
                  </a:moveTo>
                  <a:cubicBezTo>
                    <a:pt x="404" y="314"/>
                    <a:pt x="196" y="13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1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8" name="Freeform 22">
              <a:extLst>
                <a:ext uri="{FF2B5EF4-FFF2-40B4-BE49-F238E27FC236}">
                  <a16:creationId xmlns:a16="http://schemas.microsoft.com/office/drawing/2014/main" id="{6BD31099-7C13-4901-A04F-632B1CD8462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020826" y="5579"/>
              <a:ext cx="2165350" cy="1358265"/>
            </a:xfrm>
            <a:custGeom>
              <a:avLst/>
              <a:gdLst/>
              <a:ahLst/>
              <a:cxnLst/>
              <a:rect l="0" t="0" r="r" b="b"/>
              <a:pathLst>
                <a:path w="455" h="285">
                  <a:moveTo>
                    <a:pt x="0" y="0"/>
                  </a:moveTo>
                  <a:cubicBezTo>
                    <a:pt x="153" y="85"/>
                    <a:pt x="308" y="180"/>
                    <a:pt x="455" y="28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1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9" name="Freeform 23">
              <a:extLst>
                <a:ext uri="{FF2B5EF4-FFF2-40B4-BE49-F238E27FC236}">
                  <a16:creationId xmlns:a16="http://schemas.microsoft.com/office/drawing/2014/main" id="{679F5FF7-82B2-4033-8FBE-63170C93783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290826" y="5579"/>
              <a:ext cx="895350" cy="534687"/>
            </a:xfrm>
            <a:custGeom>
              <a:avLst/>
              <a:gdLst/>
              <a:ahLst/>
              <a:cxnLst/>
              <a:rect l="0" t="0" r="r" b="b"/>
              <a:pathLst>
                <a:path w="188" h="112">
                  <a:moveTo>
                    <a:pt x="0" y="0"/>
                  </a:moveTo>
                  <a:cubicBezTo>
                    <a:pt x="63" y="36"/>
                    <a:pt x="126" y="73"/>
                    <a:pt x="188" y="112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1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sp>
        <p:nvSpPr>
          <p:cNvPr id="31" name="Freeform: Shape 30">
            <a:extLst>
              <a:ext uri="{FF2B5EF4-FFF2-40B4-BE49-F238E27FC236}">
                <a16:creationId xmlns:a16="http://schemas.microsoft.com/office/drawing/2014/main" id="{B3D296CC-CA82-4C71-A176-6A9FECDB82C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2075000"/>
          </a:xfrm>
          <a:custGeom>
            <a:avLst/>
            <a:gdLst>
              <a:gd name="connsiteX0" fmla="*/ 0 w 12192000"/>
              <a:gd name="connsiteY0" fmla="*/ 0 h 2075000"/>
              <a:gd name="connsiteX1" fmla="*/ 12192000 w 12192000"/>
              <a:gd name="connsiteY1" fmla="*/ 0 h 2075000"/>
              <a:gd name="connsiteX2" fmla="*/ 12192000 w 12192000"/>
              <a:gd name="connsiteY2" fmla="*/ 558112 h 2075000"/>
              <a:gd name="connsiteX3" fmla="*/ 12192000 w 12192000"/>
              <a:gd name="connsiteY3" fmla="*/ 750237 h 2075000"/>
              <a:gd name="connsiteX4" fmla="*/ 12192000 w 12192000"/>
              <a:gd name="connsiteY4" fmla="*/ 1726055 h 2075000"/>
              <a:gd name="connsiteX5" fmla="*/ 12113803 w 12192000"/>
              <a:gd name="connsiteY5" fmla="*/ 1734338 h 2075000"/>
              <a:gd name="connsiteX6" fmla="*/ 6753597 w 12192000"/>
              <a:gd name="connsiteY6" fmla="*/ 2057895 h 2075000"/>
              <a:gd name="connsiteX7" fmla="*/ 400746 w 12192000"/>
              <a:gd name="connsiteY7" fmla="*/ 1886552 h 2075000"/>
              <a:gd name="connsiteX8" fmla="*/ 0 w 12192000"/>
              <a:gd name="connsiteY8" fmla="*/ 1849576 h 2075000"/>
              <a:gd name="connsiteX9" fmla="*/ 0 w 12192000"/>
              <a:gd name="connsiteY9" fmla="*/ 750237 h 2075000"/>
              <a:gd name="connsiteX10" fmla="*/ 0 w 12192000"/>
              <a:gd name="connsiteY10" fmla="*/ 558112 h 207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92000" h="2075000">
                <a:moveTo>
                  <a:pt x="0" y="0"/>
                </a:moveTo>
                <a:lnTo>
                  <a:pt x="12192000" y="0"/>
                </a:lnTo>
                <a:lnTo>
                  <a:pt x="12192000" y="558112"/>
                </a:lnTo>
                <a:lnTo>
                  <a:pt x="12192000" y="750237"/>
                </a:lnTo>
                <a:lnTo>
                  <a:pt x="12192000" y="1726055"/>
                </a:lnTo>
                <a:lnTo>
                  <a:pt x="12113803" y="1734338"/>
                </a:lnTo>
                <a:cubicBezTo>
                  <a:pt x="10139508" y="1932287"/>
                  <a:pt x="8237152" y="2025290"/>
                  <a:pt x="6753597" y="2057895"/>
                </a:cubicBezTo>
                <a:cubicBezTo>
                  <a:pt x="4940362" y="2097744"/>
                  <a:pt x="2657278" y="2078414"/>
                  <a:pt x="400746" y="1886552"/>
                </a:cubicBezTo>
                <a:lnTo>
                  <a:pt x="0" y="1849576"/>
                </a:lnTo>
                <a:lnTo>
                  <a:pt x="0" y="750237"/>
                </a:lnTo>
                <a:lnTo>
                  <a:pt x="0" y="558112"/>
                </a:lnTo>
                <a:close/>
              </a:path>
            </a:pathLst>
          </a:custGeom>
          <a:solidFill>
            <a:schemeClr val="tx1"/>
          </a:solidFill>
          <a:ln w="444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73A52F9-2230-4933-A436-4E7369894B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7720" y="307910"/>
            <a:ext cx="10481519" cy="1458630"/>
          </a:xfrm>
        </p:spPr>
        <p:txBody>
          <a:bodyPr anchor="ctr">
            <a:normAutofit/>
          </a:bodyPr>
          <a:lstStyle/>
          <a:p>
            <a:pPr algn="l"/>
            <a:r>
              <a:rPr lang="en-GB" sz="4800" dirty="0">
                <a:solidFill>
                  <a:schemeClr val="accent1"/>
                </a:solidFill>
              </a:rPr>
              <a:t>Kola superdeep borehole – 12km 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DDC4896-D7F2-4F54-A956-9D6BE0591A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07722" y="2444874"/>
            <a:ext cx="6194565" cy="3955926"/>
          </a:xfrm>
        </p:spPr>
        <p:txBody>
          <a:bodyPr>
            <a:normAutofit lnSpcReduction="10000"/>
          </a:bodyPr>
          <a:lstStyle/>
          <a:p>
            <a:r>
              <a:rPr lang="en-GB" sz="1600" dirty="0"/>
              <a:t>This rusted disc is the welded shut cap of a borehole that plummets more than 12km into the Earth</a:t>
            </a:r>
          </a:p>
          <a:p>
            <a:r>
              <a:rPr lang="en-GB" sz="1600" dirty="0"/>
              <a:t>Drilling began in Western Russia in 1970 as Soviet scientists wanted to drill down 15km. Drilling continued on and off for 24 years</a:t>
            </a:r>
          </a:p>
          <a:p>
            <a:r>
              <a:rPr lang="en-GB" sz="1600" dirty="0"/>
              <a:t>12km is the deepest we have ever drilled – deeper than the deepest depths of the oceans</a:t>
            </a:r>
          </a:p>
          <a:p>
            <a:r>
              <a:rPr lang="en-GB" sz="1600" dirty="0"/>
              <a:t>At this depth, the rock was over 2.7 billion years old and at a temperature above 180 degrees, , which made it behave more like plastic than rock</a:t>
            </a:r>
          </a:p>
          <a:p>
            <a:r>
              <a:rPr lang="en-GB" sz="1600" dirty="0"/>
              <a:t>This may seem deep, but it is actually less than 0.2% of the way to the centre of the Earth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08A9D1D-AF38-4FC0-8129-BB342451B93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57406" y="2591949"/>
            <a:ext cx="4857307" cy="36429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89650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05B54408-773B-4EAE-84AC-9A587E7ED10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-1" r="64825" b="62275"/>
          <a:stretch/>
        </p:blipFill>
        <p:spPr>
          <a:xfrm>
            <a:off x="-1" y="1"/>
            <a:ext cx="1219200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57364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15F3A7AC-F26C-4C44-8DF1-E257FBDB365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000"/>
          <a:stretch/>
        </p:blipFill>
        <p:spPr bwMode="auto">
          <a:xfrm>
            <a:off x="99750" y="819311"/>
            <a:ext cx="12192000" cy="60386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3ECE5DDE-0A6E-489C-8A82-308D11C08B46}"/>
              </a:ext>
            </a:extLst>
          </p:cNvPr>
          <p:cNvCxnSpPr>
            <a:cxnSpLocks/>
          </p:cNvCxnSpPr>
          <p:nvPr/>
        </p:nvCxnSpPr>
        <p:spPr>
          <a:xfrm>
            <a:off x="3280359" y="1558170"/>
            <a:ext cx="28703" cy="61507"/>
          </a:xfrm>
          <a:prstGeom prst="line">
            <a:avLst/>
          </a:prstGeom>
          <a:ln w="28575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0B6E981A-DE6D-43E7-B2F8-12FB67301224}"/>
              </a:ext>
            </a:extLst>
          </p:cNvPr>
          <p:cNvCxnSpPr>
            <a:cxnSpLocks/>
          </p:cNvCxnSpPr>
          <p:nvPr/>
        </p:nvCxnSpPr>
        <p:spPr>
          <a:xfrm>
            <a:off x="2273968" y="1034716"/>
            <a:ext cx="977688" cy="457710"/>
          </a:xfrm>
          <a:prstGeom prst="straightConnector1">
            <a:avLst/>
          </a:prstGeom>
          <a:ln w="7620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D59279D1-F2EB-42A6-8CCC-02C1BC271E31}"/>
              </a:ext>
            </a:extLst>
          </p:cNvPr>
          <p:cNvSpPr txBox="1"/>
          <p:nvPr/>
        </p:nvSpPr>
        <p:spPr>
          <a:xfrm>
            <a:off x="506234" y="496145"/>
            <a:ext cx="22165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Kola Superdeep borehole (12km)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73673AD3-D51E-44FD-AFFA-B39AC6730EE1}"/>
              </a:ext>
            </a:extLst>
          </p:cNvPr>
          <p:cNvCxnSpPr>
            <a:cxnSpLocks/>
            <a:stCxn id="2" idx="2"/>
          </p:cNvCxnSpPr>
          <p:nvPr/>
        </p:nvCxnSpPr>
        <p:spPr>
          <a:xfrm flipV="1">
            <a:off x="6195750" y="1930400"/>
            <a:ext cx="3212410" cy="4927600"/>
          </a:xfrm>
          <a:prstGeom prst="straightConnector1">
            <a:avLst/>
          </a:prstGeom>
          <a:ln w="38100">
            <a:solidFill>
              <a:srgbClr val="00B05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35F650B7-AE8C-4811-BCE6-0369AC1D4E42}"/>
              </a:ext>
            </a:extLst>
          </p:cNvPr>
          <p:cNvSpPr txBox="1"/>
          <p:nvPr/>
        </p:nvSpPr>
        <p:spPr>
          <a:xfrm>
            <a:off x="9347656" y="1284069"/>
            <a:ext cx="22165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Radius of the Earth (~6,371 km)</a:t>
            </a: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F8F6F1F2-1C0B-4106-9E62-DC288C97892B}"/>
              </a:ext>
            </a:extLst>
          </p:cNvPr>
          <p:cNvSpPr/>
          <p:nvPr/>
        </p:nvSpPr>
        <p:spPr>
          <a:xfrm>
            <a:off x="2892090" y="1147441"/>
            <a:ext cx="833943" cy="821457"/>
          </a:xfrm>
          <a:prstGeom prst="ellipse">
            <a:avLst/>
          </a:prstGeom>
          <a:noFill/>
          <a:ln w="76200">
            <a:solidFill>
              <a:srgbClr val="BC8FD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764777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90F08744-9D7B-4693-B8D6-2A5210AE96F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32">
            <a:extLst>
              <a:ext uri="{FF2B5EF4-FFF2-40B4-BE49-F238E27FC236}">
                <a16:creationId xmlns:a16="http://schemas.microsoft.com/office/drawing/2014/main" id="{5B2E630F-F386-44FA-B1A1-C10A9BF4346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1336127">
            <a:off x="296272" y="1026251"/>
            <a:ext cx="7298578" cy="5088488"/>
          </a:xfrm>
          <a:custGeom>
            <a:avLst/>
            <a:gdLst>
              <a:gd name="connsiteX0" fmla="*/ 0 w 6428838"/>
              <a:gd name="connsiteY0" fmla="*/ 2579031 h 5158062"/>
              <a:gd name="connsiteX1" fmla="*/ 3214419 w 6428838"/>
              <a:gd name="connsiteY1" fmla="*/ 0 h 5158062"/>
              <a:gd name="connsiteX2" fmla="*/ 6428838 w 6428838"/>
              <a:gd name="connsiteY2" fmla="*/ 2579031 h 5158062"/>
              <a:gd name="connsiteX3" fmla="*/ 3214419 w 6428838"/>
              <a:gd name="connsiteY3" fmla="*/ 5158062 h 5158062"/>
              <a:gd name="connsiteX4" fmla="*/ 0 w 6428838"/>
              <a:gd name="connsiteY4" fmla="*/ 2579031 h 5158062"/>
              <a:gd name="connsiteX0" fmla="*/ 3321 w 6432159"/>
              <a:gd name="connsiteY0" fmla="*/ 2647125 h 5226156"/>
              <a:gd name="connsiteX1" fmla="*/ 2789723 w 6432159"/>
              <a:gd name="connsiteY1" fmla="*/ 0 h 5226156"/>
              <a:gd name="connsiteX2" fmla="*/ 6432159 w 6432159"/>
              <a:gd name="connsiteY2" fmla="*/ 2647125 h 5226156"/>
              <a:gd name="connsiteX3" fmla="*/ 3217740 w 6432159"/>
              <a:gd name="connsiteY3" fmla="*/ 5226156 h 5226156"/>
              <a:gd name="connsiteX4" fmla="*/ 3321 w 6432159"/>
              <a:gd name="connsiteY4" fmla="*/ 2647125 h 5226156"/>
              <a:gd name="connsiteX0" fmla="*/ 1953 w 6566979"/>
              <a:gd name="connsiteY0" fmla="*/ 2695803 h 5226224"/>
              <a:gd name="connsiteX1" fmla="*/ 2924543 w 6566979"/>
              <a:gd name="connsiteY1" fmla="*/ 39 h 5226224"/>
              <a:gd name="connsiteX2" fmla="*/ 6566979 w 6566979"/>
              <a:gd name="connsiteY2" fmla="*/ 2647164 h 5226224"/>
              <a:gd name="connsiteX3" fmla="*/ 3352560 w 6566979"/>
              <a:gd name="connsiteY3" fmla="*/ 5226195 h 5226224"/>
              <a:gd name="connsiteX4" fmla="*/ 1953 w 6566979"/>
              <a:gd name="connsiteY4" fmla="*/ 2695803 h 5226224"/>
              <a:gd name="connsiteX0" fmla="*/ 8982 w 6574008"/>
              <a:gd name="connsiteY0" fmla="*/ 2695803 h 5226313"/>
              <a:gd name="connsiteX1" fmla="*/ 2931572 w 6574008"/>
              <a:gd name="connsiteY1" fmla="*/ 39 h 5226313"/>
              <a:gd name="connsiteX2" fmla="*/ 6574008 w 6574008"/>
              <a:gd name="connsiteY2" fmla="*/ 2647164 h 5226313"/>
              <a:gd name="connsiteX3" fmla="*/ 3359589 w 6574008"/>
              <a:gd name="connsiteY3" fmla="*/ 5226195 h 5226313"/>
              <a:gd name="connsiteX4" fmla="*/ 8982 w 6574008"/>
              <a:gd name="connsiteY4" fmla="*/ 2695803 h 5226313"/>
              <a:gd name="connsiteX0" fmla="*/ 11929 w 6576955"/>
              <a:gd name="connsiteY0" fmla="*/ 2695953 h 5226463"/>
              <a:gd name="connsiteX1" fmla="*/ 2934519 w 6576955"/>
              <a:gd name="connsiteY1" fmla="*/ 189 h 5226463"/>
              <a:gd name="connsiteX2" fmla="*/ 6576955 w 6576955"/>
              <a:gd name="connsiteY2" fmla="*/ 2647314 h 5226463"/>
              <a:gd name="connsiteX3" fmla="*/ 3362536 w 6576955"/>
              <a:gd name="connsiteY3" fmla="*/ 5226345 h 5226463"/>
              <a:gd name="connsiteX4" fmla="*/ 11929 w 6576955"/>
              <a:gd name="connsiteY4" fmla="*/ 2695953 h 5226463"/>
              <a:gd name="connsiteX0" fmla="*/ 9262 w 6963394"/>
              <a:gd name="connsiteY0" fmla="*/ 2705797 h 5247356"/>
              <a:gd name="connsiteX1" fmla="*/ 2931852 w 6963394"/>
              <a:gd name="connsiteY1" fmla="*/ 10033 h 5247356"/>
              <a:gd name="connsiteX2" fmla="*/ 6963394 w 6963394"/>
              <a:gd name="connsiteY2" fmla="*/ 3318639 h 5247356"/>
              <a:gd name="connsiteX3" fmla="*/ 3359869 w 6963394"/>
              <a:gd name="connsiteY3" fmla="*/ 5236189 h 5247356"/>
              <a:gd name="connsiteX4" fmla="*/ 9262 w 6963394"/>
              <a:gd name="connsiteY4" fmla="*/ 2705797 h 5247356"/>
              <a:gd name="connsiteX0" fmla="*/ 9262 w 6963394"/>
              <a:gd name="connsiteY0" fmla="*/ 2705797 h 5247356"/>
              <a:gd name="connsiteX1" fmla="*/ 2931852 w 6963394"/>
              <a:gd name="connsiteY1" fmla="*/ 10033 h 5247356"/>
              <a:gd name="connsiteX2" fmla="*/ 6963394 w 6963394"/>
              <a:gd name="connsiteY2" fmla="*/ 3318639 h 5247356"/>
              <a:gd name="connsiteX3" fmla="*/ 3359869 w 6963394"/>
              <a:gd name="connsiteY3" fmla="*/ 5236189 h 5247356"/>
              <a:gd name="connsiteX4" fmla="*/ 9262 w 6963394"/>
              <a:gd name="connsiteY4" fmla="*/ 2705797 h 5247356"/>
              <a:gd name="connsiteX0" fmla="*/ 9262 w 6963394"/>
              <a:gd name="connsiteY0" fmla="*/ 2705797 h 5292159"/>
              <a:gd name="connsiteX1" fmla="*/ 2931852 w 6963394"/>
              <a:gd name="connsiteY1" fmla="*/ 10033 h 5292159"/>
              <a:gd name="connsiteX2" fmla="*/ 6963394 w 6963394"/>
              <a:gd name="connsiteY2" fmla="*/ 3318639 h 5292159"/>
              <a:gd name="connsiteX3" fmla="*/ 3359869 w 6963394"/>
              <a:gd name="connsiteY3" fmla="*/ 5236189 h 5292159"/>
              <a:gd name="connsiteX4" fmla="*/ 9262 w 6963394"/>
              <a:gd name="connsiteY4" fmla="*/ 2705797 h 5292159"/>
              <a:gd name="connsiteX0" fmla="*/ 9262 w 6963394"/>
              <a:gd name="connsiteY0" fmla="*/ 2705797 h 5259961"/>
              <a:gd name="connsiteX1" fmla="*/ 2931852 w 6963394"/>
              <a:gd name="connsiteY1" fmla="*/ 10033 h 5259961"/>
              <a:gd name="connsiteX2" fmla="*/ 6963394 w 6963394"/>
              <a:gd name="connsiteY2" fmla="*/ 3318639 h 5259961"/>
              <a:gd name="connsiteX3" fmla="*/ 3359869 w 6963394"/>
              <a:gd name="connsiteY3" fmla="*/ 5236189 h 5259961"/>
              <a:gd name="connsiteX4" fmla="*/ 9262 w 6963394"/>
              <a:gd name="connsiteY4" fmla="*/ 2705797 h 5259961"/>
              <a:gd name="connsiteX0" fmla="*/ 9557 w 7352795"/>
              <a:gd name="connsiteY0" fmla="*/ 2707501 h 5252013"/>
              <a:gd name="connsiteX1" fmla="*/ 2932147 w 7352795"/>
              <a:gd name="connsiteY1" fmla="*/ 11737 h 5252013"/>
              <a:gd name="connsiteX2" fmla="*/ 7352795 w 7352795"/>
              <a:gd name="connsiteY2" fmla="*/ 3378709 h 5252013"/>
              <a:gd name="connsiteX3" fmla="*/ 3360164 w 7352795"/>
              <a:gd name="connsiteY3" fmla="*/ 5237893 h 5252013"/>
              <a:gd name="connsiteX4" fmla="*/ 9557 w 7352795"/>
              <a:gd name="connsiteY4" fmla="*/ 2707501 h 5252013"/>
              <a:gd name="connsiteX0" fmla="*/ 8078 w 7789061"/>
              <a:gd name="connsiteY0" fmla="*/ 2744796 h 5249051"/>
              <a:gd name="connsiteX1" fmla="*/ 3368413 w 7789061"/>
              <a:gd name="connsiteY1" fmla="*/ 10121 h 5249051"/>
              <a:gd name="connsiteX2" fmla="*/ 7789061 w 7789061"/>
              <a:gd name="connsiteY2" fmla="*/ 3377093 h 5249051"/>
              <a:gd name="connsiteX3" fmla="*/ 3796430 w 7789061"/>
              <a:gd name="connsiteY3" fmla="*/ 5236277 h 5249051"/>
              <a:gd name="connsiteX4" fmla="*/ 8078 w 7789061"/>
              <a:gd name="connsiteY4" fmla="*/ 2744796 h 5249051"/>
              <a:gd name="connsiteX0" fmla="*/ 8078 w 7789061"/>
              <a:gd name="connsiteY0" fmla="*/ 2744796 h 5271741"/>
              <a:gd name="connsiteX1" fmla="*/ 3368413 w 7789061"/>
              <a:gd name="connsiteY1" fmla="*/ 10121 h 5271741"/>
              <a:gd name="connsiteX2" fmla="*/ 7789061 w 7789061"/>
              <a:gd name="connsiteY2" fmla="*/ 3377093 h 5271741"/>
              <a:gd name="connsiteX3" fmla="*/ 3796430 w 7789061"/>
              <a:gd name="connsiteY3" fmla="*/ 5236277 h 5271741"/>
              <a:gd name="connsiteX4" fmla="*/ 8078 w 7789061"/>
              <a:gd name="connsiteY4" fmla="*/ 2744796 h 5271741"/>
              <a:gd name="connsiteX0" fmla="*/ 1055 w 7782038"/>
              <a:gd name="connsiteY0" fmla="*/ 2738806 h 5438018"/>
              <a:gd name="connsiteX1" fmla="*/ 3361390 w 7782038"/>
              <a:gd name="connsiteY1" fmla="*/ 4131 h 5438018"/>
              <a:gd name="connsiteX2" fmla="*/ 7782038 w 7782038"/>
              <a:gd name="connsiteY2" fmla="*/ 3371103 h 5438018"/>
              <a:gd name="connsiteX3" fmla="*/ 3692130 w 7782038"/>
              <a:gd name="connsiteY3" fmla="*/ 5415113 h 5438018"/>
              <a:gd name="connsiteX4" fmla="*/ 1055 w 7782038"/>
              <a:gd name="connsiteY4" fmla="*/ 2738806 h 5438018"/>
              <a:gd name="connsiteX0" fmla="*/ 28883 w 7809866"/>
              <a:gd name="connsiteY0" fmla="*/ 2742147 h 5441359"/>
              <a:gd name="connsiteX1" fmla="*/ 3389218 w 7809866"/>
              <a:gd name="connsiteY1" fmla="*/ 7472 h 5441359"/>
              <a:gd name="connsiteX2" fmla="*/ 7809866 w 7809866"/>
              <a:gd name="connsiteY2" fmla="*/ 3374444 h 5441359"/>
              <a:gd name="connsiteX3" fmla="*/ 3719958 w 7809866"/>
              <a:gd name="connsiteY3" fmla="*/ 5418454 h 5441359"/>
              <a:gd name="connsiteX4" fmla="*/ 28883 w 7809866"/>
              <a:gd name="connsiteY4" fmla="*/ 2742147 h 5441359"/>
              <a:gd name="connsiteX0" fmla="*/ 36549 w 7817532"/>
              <a:gd name="connsiteY0" fmla="*/ 2751085 h 5450297"/>
              <a:gd name="connsiteX1" fmla="*/ 3396884 w 7817532"/>
              <a:gd name="connsiteY1" fmla="*/ 16410 h 5450297"/>
              <a:gd name="connsiteX2" fmla="*/ 7817532 w 7817532"/>
              <a:gd name="connsiteY2" fmla="*/ 3383382 h 5450297"/>
              <a:gd name="connsiteX3" fmla="*/ 3727624 w 7817532"/>
              <a:gd name="connsiteY3" fmla="*/ 5427392 h 5450297"/>
              <a:gd name="connsiteX4" fmla="*/ 36549 w 7817532"/>
              <a:gd name="connsiteY4" fmla="*/ 2751085 h 54502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817532" h="5450297">
                <a:moveTo>
                  <a:pt x="36549" y="2751085"/>
                </a:moveTo>
                <a:cubicBezTo>
                  <a:pt x="-281221" y="925127"/>
                  <a:pt x="1526121" y="-147339"/>
                  <a:pt x="3396884" y="16410"/>
                </a:cubicBezTo>
                <a:cubicBezTo>
                  <a:pt x="5267647" y="180159"/>
                  <a:pt x="7817532" y="1453184"/>
                  <a:pt x="7817532" y="3383382"/>
                </a:cubicBezTo>
                <a:cubicBezTo>
                  <a:pt x="7700800" y="5342763"/>
                  <a:pt x="5024455" y="5532775"/>
                  <a:pt x="3727624" y="5427392"/>
                </a:cubicBezTo>
                <a:cubicBezTo>
                  <a:pt x="2430794" y="5322009"/>
                  <a:pt x="354319" y="4577043"/>
                  <a:pt x="36549" y="275108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2" name="Freeform: Shape 11">
            <a:extLst>
              <a:ext uri="{FF2B5EF4-FFF2-40B4-BE49-F238E27FC236}">
                <a16:creationId xmlns:a16="http://schemas.microsoft.com/office/drawing/2014/main" id="{73567C09-8B4D-49A6-A711-C44C5807D8D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>
            <a:off x="3554541" y="-619573"/>
            <a:ext cx="9016699" cy="8033868"/>
          </a:xfrm>
          <a:custGeom>
            <a:avLst/>
            <a:gdLst>
              <a:gd name="connsiteX0" fmla="*/ 6078066 w 9016699"/>
              <a:gd name="connsiteY0" fmla="*/ 782055 h 8033868"/>
              <a:gd name="connsiteX1" fmla="*/ 8705208 w 9016699"/>
              <a:gd name="connsiteY1" fmla="*/ 3409197 h 8033868"/>
              <a:gd name="connsiteX2" fmla="*/ 8793057 w 9016699"/>
              <a:gd name="connsiteY2" fmla="*/ 3617452 h 8033868"/>
              <a:gd name="connsiteX3" fmla="*/ 9016699 w 9016699"/>
              <a:gd name="connsiteY3" fmla="*/ 4793120 h 8033868"/>
              <a:gd name="connsiteX4" fmla="*/ 8960084 w 9016699"/>
              <a:gd name="connsiteY4" fmla="*/ 5272709 h 8033868"/>
              <a:gd name="connsiteX5" fmla="*/ 8920563 w 9016699"/>
              <a:gd name="connsiteY5" fmla="*/ 5444162 h 8033868"/>
              <a:gd name="connsiteX6" fmla="*/ 6620466 w 9016699"/>
              <a:gd name="connsiteY6" fmla="*/ 7744259 h 8033868"/>
              <a:gd name="connsiteX7" fmla="*/ 6480006 w 9016699"/>
              <a:gd name="connsiteY7" fmla="*/ 7795347 h 8033868"/>
              <a:gd name="connsiteX8" fmla="*/ 4389696 w 9016699"/>
              <a:gd name="connsiteY8" fmla="*/ 7987178 h 8033868"/>
              <a:gd name="connsiteX9" fmla="*/ 3086984 w 9016699"/>
              <a:gd name="connsiteY9" fmla="*/ 7466023 h 8033868"/>
              <a:gd name="connsiteX10" fmla="*/ 3024300 w 9016699"/>
              <a:gd name="connsiteY10" fmla="*/ 7426965 h 8033868"/>
              <a:gd name="connsiteX11" fmla="*/ 519567 w 9016699"/>
              <a:gd name="connsiteY11" fmla="*/ 4922232 h 8033868"/>
              <a:gd name="connsiteX12" fmla="*/ 419495 w 9016699"/>
              <a:gd name="connsiteY12" fmla="*/ 4733719 h 8033868"/>
              <a:gd name="connsiteX13" fmla="*/ 3514 w 9016699"/>
              <a:gd name="connsiteY13" fmla="*/ 3245168 h 8033868"/>
              <a:gd name="connsiteX14" fmla="*/ 4193329 w 9016699"/>
              <a:gd name="connsiteY14" fmla="*/ 36108 h 8033868"/>
              <a:gd name="connsiteX15" fmla="*/ 5977677 w 9016699"/>
              <a:gd name="connsiteY15" fmla="*/ 722908 h 80338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9016699" h="8033868">
                <a:moveTo>
                  <a:pt x="6078066" y="782055"/>
                </a:moveTo>
                <a:lnTo>
                  <a:pt x="8705208" y="3409197"/>
                </a:lnTo>
                <a:lnTo>
                  <a:pt x="8793057" y="3617452"/>
                </a:lnTo>
                <a:cubicBezTo>
                  <a:pt x="8935615" y="3988374"/>
                  <a:pt x="9016699" y="4381324"/>
                  <a:pt x="9016699" y="4793120"/>
                </a:cubicBezTo>
                <a:cubicBezTo>
                  <a:pt x="9008675" y="4960329"/>
                  <a:pt x="8989449" y="5120121"/>
                  <a:pt x="8960084" y="5272709"/>
                </a:cubicBezTo>
                <a:lnTo>
                  <a:pt x="8920563" y="5444162"/>
                </a:lnTo>
                <a:lnTo>
                  <a:pt x="6620466" y="7744259"/>
                </a:lnTo>
                <a:lnTo>
                  <a:pt x="6480006" y="7795347"/>
                </a:lnTo>
                <a:cubicBezTo>
                  <a:pt x="5726471" y="8035167"/>
                  <a:pt x="4953020" y="8083925"/>
                  <a:pt x="4389696" y="7987178"/>
                </a:cubicBezTo>
                <a:cubicBezTo>
                  <a:pt x="4014146" y="7922680"/>
                  <a:pt x="3559510" y="7740111"/>
                  <a:pt x="3086984" y="7466023"/>
                </a:cubicBezTo>
                <a:lnTo>
                  <a:pt x="3024300" y="7426965"/>
                </a:lnTo>
                <a:lnTo>
                  <a:pt x="519567" y="4922232"/>
                </a:lnTo>
                <a:lnTo>
                  <a:pt x="419495" y="4733719"/>
                </a:lnTo>
                <a:cubicBezTo>
                  <a:pt x="181303" y="4258474"/>
                  <a:pt x="28977" y="3756361"/>
                  <a:pt x="3514" y="3245168"/>
                </a:cubicBezTo>
                <a:cubicBezTo>
                  <a:pt x="-112889" y="908287"/>
                  <a:pt x="2691131" y="-221884"/>
                  <a:pt x="4193329" y="36108"/>
                </a:cubicBezTo>
                <a:cubicBezTo>
                  <a:pt x="4662766" y="116730"/>
                  <a:pt x="5309837" y="354143"/>
                  <a:pt x="5977677" y="722908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2B3F429-86F1-49A7-A7D4-EDD1EEFC01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7719" y="1908928"/>
            <a:ext cx="2571789" cy="2897439"/>
          </a:xfrm>
        </p:spPr>
        <p:txBody>
          <a:bodyPr>
            <a:normAutofit fontScale="90000"/>
          </a:bodyPr>
          <a:lstStyle/>
          <a:p>
            <a:pPr algn="l"/>
            <a:r>
              <a:rPr lang="en-GB" sz="3200" dirty="0"/>
              <a:t>At home, check out the BBC activity ‘Journey to the centre of the Earth’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3E4EC2-729B-48CE-A90B-1CA5B6BC03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06591" y="5921783"/>
            <a:ext cx="4945225" cy="77411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accent2"/>
                </a:solidFill>
              </a:rPr>
              <a:t>http://www.bbc.com/future/bespoke/story/20150306-journey-to-the-centre-of-earth/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992365E-1A48-4729-92B8-6A450E5A091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679" t="10347" r="4258" b="7014"/>
          <a:stretch/>
        </p:blipFill>
        <p:spPr>
          <a:xfrm>
            <a:off x="4806896" y="1606412"/>
            <a:ext cx="6766856" cy="334408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78279173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8" name="Rectangle 37">
            <a:extLst>
              <a:ext uri="{FF2B5EF4-FFF2-40B4-BE49-F238E27FC236}">
                <a16:creationId xmlns:a16="http://schemas.microsoft.com/office/drawing/2014/main" id="{A3BAF07C-C39E-42EB-BB22-8D46691D973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-1"/>
            <a:ext cx="12193061" cy="68692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0" name="Group 39">
            <a:extLst>
              <a:ext uri="{FF2B5EF4-FFF2-40B4-BE49-F238E27FC236}">
                <a16:creationId xmlns:a16="http://schemas.microsoft.com/office/drawing/2014/main" id="{D8E9CF54-0466-4261-9E62-0249E60E188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329674" y="-59376"/>
            <a:ext cx="12515851" cy="6923798"/>
            <a:chOff x="-329674" y="-51881"/>
            <a:chExt cx="12515851" cy="6923798"/>
          </a:xfrm>
        </p:grpSpPr>
        <p:sp>
          <p:nvSpPr>
            <p:cNvPr id="41" name="Freeform 5">
              <a:extLst>
                <a:ext uri="{FF2B5EF4-FFF2-40B4-BE49-F238E27FC236}">
                  <a16:creationId xmlns:a16="http://schemas.microsoft.com/office/drawing/2014/main" id="{33E32106-E8B1-4F76-9EE6-58537738A3C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329674" y="1298404"/>
              <a:ext cx="9702800" cy="5573512"/>
            </a:xfrm>
            <a:custGeom>
              <a:avLst/>
              <a:gdLst/>
              <a:ahLst/>
              <a:cxnLst/>
              <a:rect l="0" t="0" r="r" b="b"/>
              <a:pathLst>
                <a:path w="2038" h="1169">
                  <a:moveTo>
                    <a:pt x="1752" y="1169"/>
                  </a:moveTo>
                  <a:cubicBezTo>
                    <a:pt x="2038" y="928"/>
                    <a:pt x="1673" y="513"/>
                    <a:pt x="1487" y="334"/>
                  </a:cubicBezTo>
                  <a:cubicBezTo>
                    <a:pt x="1316" y="170"/>
                    <a:pt x="1099" y="43"/>
                    <a:pt x="860" y="22"/>
                  </a:cubicBezTo>
                  <a:cubicBezTo>
                    <a:pt x="621" y="0"/>
                    <a:pt x="341" y="128"/>
                    <a:pt x="199" y="318"/>
                  </a:cubicBezTo>
                  <a:cubicBezTo>
                    <a:pt x="0" y="586"/>
                    <a:pt x="184" y="965"/>
                    <a:pt x="399" y="116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1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2" name="Freeform 6">
              <a:extLst>
                <a:ext uri="{FF2B5EF4-FFF2-40B4-BE49-F238E27FC236}">
                  <a16:creationId xmlns:a16="http://schemas.microsoft.com/office/drawing/2014/main" id="{C32C2C46-A045-44FB-8A74-5EBD650C278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70451" y="2018236"/>
              <a:ext cx="7373938" cy="4848892"/>
            </a:xfrm>
            <a:custGeom>
              <a:avLst/>
              <a:gdLst/>
              <a:ahLst/>
              <a:cxnLst/>
              <a:rect l="0" t="0" r="r" b="b"/>
              <a:pathLst>
                <a:path w="1549" h="1017">
                  <a:moveTo>
                    <a:pt x="1025" y="1016"/>
                  </a:moveTo>
                  <a:cubicBezTo>
                    <a:pt x="1223" y="971"/>
                    <a:pt x="1549" y="857"/>
                    <a:pt x="1443" y="592"/>
                  </a:cubicBezTo>
                  <a:cubicBezTo>
                    <a:pt x="1344" y="344"/>
                    <a:pt x="1041" y="111"/>
                    <a:pt x="782" y="53"/>
                  </a:cubicBezTo>
                  <a:cubicBezTo>
                    <a:pt x="545" y="0"/>
                    <a:pt x="275" y="117"/>
                    <a:pt x="150" y="329"/>
                  </a:cubicBezTo>
                  <a:cubicBezTo>
                    <a:pt x="0" y="584"/>
                    <a:pt x="243" y="911"/>
                    <a:pt x="477" y="1017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1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3" name="Freeform 7">
              <a:extLst>
                <a:ext uri="{FF2B5EF4-FFF2-40B4-BE49-F238E27FC236}">
                  <a16:creationId xmlns:a16="http://schemas.microsoft.com/office/drawing/2014/main" id="{6A76F79C-6683-4940-BCF7-4BCCCEE4068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1351" y="1788400"/>
              <a:ext cx="8035925" cy="5083516"/>
            </a:xfrm>
            <a:custGeom>
              <a:avLst/>
              <a:gdLst/>
              <a:ahLst/>
              <a:cxnLst/>
              <a:rect l="0" t="0" r="r" b="b"/>
              <a:pathLst>
                <a:path w="1688" h="1066">
                  <a:moveTo>
                    <a:pt x="1302" y="1066"/>
                  </a:moveTo>
                  <a:cubicBezTo>
                    <a:pt x="1416" y="1024"/>
                    <a:pt x="1551" y="962"/>
                    <a:pt x="1613" y="850"/>
                  </a:cubicBezTo>
                  <a:cubicBezTo>
                    <a:pt x="1688" y="715"/>
                    <a:pt x="1606" y="575"/>
                    <a:pt x="1517" y="471"/>
                  </a:cubicBezTo>
                  <a:cubicBezTo>
                    <a:pt x="1336" y="258"/>
                    <a:pt x="1084" y="62"/>
                    <a:pt x="798" y="28"/>
                  </a:cubicBezTo>
                  <a:cubicBezTo>
                    <a:pt x="559" y="0"/>
                    <a:pt x="317" y="138"/>
                    <a:pt x="181" y="333"/>
                  </a:cubicBezTo>
                  <a:cubicBezTo>
                    <a:pt x="0" y="592"/>
                    <a:pt x="191" y="907"/>
                    <a:pt x="420" y="10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1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4" name="Freeform 8">
              <a:extLst>
                <a:ext uri="{FF2B5EF4-FFF2-40B4-BE49-F238E27FC236}">
                  <a16:creationId xmlns:a16="http://schemas.microsoft.com/office/drawing/2014/main" id="{FF4675A3-6D07-4B1F-9BFC-AEBEA1AD067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1061" y="549842"/>
              <a:ext cx="10334625" cy="6322075"/>
            </a:xfrm>
            <a:custGeom>
              <a:avLst/>
              <a:gdLst/>
              <a:ahLst/>
              <a:cxnLst/>
              <a:rect l="0" t="0" r="r" b="b"/>
              <a:pathLst>
                <a:path w="2171" h="1326">
                  <a:moveTo>
                    <a:pt x="1873" y="1326"/>
                  </a:moveTo>
                  <a:cubicBezTo>
                    <a:pt x="2171" y="1045"/>
                    <a:pt x="1825" y="678"/>
                    <a:pt x="1609" y="473"/>
                  </a:cubicBezTo>
                  <a:cubicBezTo>
                    <a:pt x="1406" y="281"/>
                    <a:pt x="1159" y="116"/>
                    <a:pt x="880" y="63"/>
                  </a:cubicBezTo>
                  <a:cubicBezTo>
                    <a:pt x="545" y="0"/>
                    <a:pt x="214" y="161"/>
                    <a:pt x="0" y="42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1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5" name="Freeform 9">
              <a:extLst>
                <a:ext uri="{FF2B5EF4-FFF2-40B4-BE49-F238E27FC236}">
                  <a16:creationId xmlns:a16="http://schemas.microsoft.com/office/drawing/2014/main" id="{765E127A-B6B7-4B1D-B7BD-6C8C969D29C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701" y="6186246"/>
              <a:ext cx="504825" cy="681527"/>
            </a:xfrm>
            <a:custGeom>
              <a:avLst/>
              <a:gdLst/>
              <a:ahLst/>
              <a:cxnLst/>
              <a:rect l="0" t="0" r="r" b="b"/>
              <a:pathLst>
                <a:path w="106" h="143">
                  <a:moveTo>
                    <a:pt x="0" y="0"/>
                  </a:moveTo>
                  <a:cubicBezTo>
                    <a:pt x="35" y="54"/>
                    <a:pt x="70" y="101"/>
                    <a:pt x="106" y="143"/>
                  </a:cubicBezTo>
                </a:path>
              </a:pathLst>
            </a:custGeom>
            <a:noFill/>
            <a:ln w="4763" cap="flat">
              <a:solidFill>
                <a:schemeClr val="tx1">
                  <a:alpha val="1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6" name="Freeform 10">
              <a:extLst>
                <a:ext uri="{FF2B5EF4-FFF2-40B4-BE49-F238E27FC236}">
                  <a16:creationId xmlns:a16="http://schemas.microsoft.com/office/drawing/2014/main" id="{3BCA9D9E-C72C-4751-BFA9-10B85CACE3C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1061" y="-51881"/>
              <a:ext cx="11091863" cy="6923796"/>
            </a:xfrm>
            <a:custGeom>
              <a:avLst/>
              <a:gdLst/>
              <a:ahLst/>
              <a:cxnLst/>
              <a:rect l="0" t="0" r="r" b="b"/>
              <a:pathLst>
                <a:path w="2330" h="1452">
                  <a:moveTo>
                    <a:pt x="2046" y="1452"/>
                  </a:moveTo>
                  <a:cubicBezTo>
                    <a:pt x="2330" y="1153"/>
                    <a:pt x="2049" y="821"/>
                    <a:pt x="1813" y="601"/>
                  </a:cubicBezTo>
                  <a:cubicBezTo>
                    <a:pt x="1569" y="375"/>
                    <a:pt x="1282" y="179"/>
                    <a:pt x="956" y="97"/>
                  </a:cubicBezTo>
                  <a:cubicBezTo>
                    <a:pt x="572" y="0"/>
                    <a:pt x="292" y="101"/>
                    <a:pt x="0" y="3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1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7" name="Freeform 11">
              <a:extLst>
                <a:ext uri="{FF2B5EF4-FFF2-40B4-BE49-F238E27FC236}">
                  <a16:creationId xmlns:a16="http://schemas.microsoft.com/office/drawing/2014/main" id="{080C708C-69BF-441B-AB75-C98160ED06D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426601" y="5579"/>
              <a:ext cx="5788025" cy="6847184"/>
            </a:xfrm>
            <a:custGeom>
              <a:avLst/>
              <a:gdLst/>
              <a:ahLst/>
              <a:cxnLst/>
              <a:rect l="0" t="0" r="r" b="b"/>
              <a:pathLst>
                <a:path w="1216" h="1436">
                  <a:moveTo>
                    <a:pt x="1094" y="1436"/>
                  </a:moveTo>
                  <a:cubicBezTo>
                    <a:pt x="1216" y="1114"/>
                    <a:pt x="904" y="770"/>
                    <a:pt x="709" y="551"/>
                  </a:cubicBezTo>
                  <a:cubicBezTo>
                    <a:pt x="509" y="327"/>
                    <a:pt x="274" y="127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1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8" name="Freeform 12">
              <a:extLst>
                <a:ext uri="{FF2B5EF4-FFF2-40B4-BE49-F238E27FC236}">
                  <a16:creationId xmlns:a16="http://schemas.microsoft.com/office/drawing/2014/main" id="{3E79964E-F8F1-4763-8892-7BC3DAE306E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1061" y="5579"/>
              <a:ext cx="1057275" cy="614491"/>
            </a:xfrm>
            <a:custGeom>
              <a:avLst/>
              <a:gdLst/>
              <a:ahLst/>
              <a:cxnLst/>
              <a:rect l="0" t="0" r="r" b="b"/>
              <a:pathLst>
                <a:path w="222" h="129">
                  <a:moveTo>
                    <a:pt x="222" y="0"/>
                  </a:moveTo>
                  <a:cubicBezTo>
                    <a:pt x="152" y="35"/>
                    <a:pt x="76" y="78"/>
                    <a:pt x="0" y="12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1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9" name="Freeform 13">
              <a:extLst>
                <a:ext uri="{FF2B5EF4-FFF2-40B4-BE49-F238E27FC236}">
                  <a16:creationId xmlns:a16="http://schemas.microsoft.com/office/drawing/2014/main" id="{FE09592A-FCC9-4AE5-BA0B-730C6F3BBE9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821889" y="5579"/>
              <a:ext cx="5588000" cy="6866337"/>
            </a:xfrm>
            <a:custGeom>
              <a:avLst/>
              <a:gdLst/>
              <a:ahLst/>
              <a:cxnLst/>
              <a:rect l="0" t="0" r="r" b="b"/>
              <a:pathLst>
                <a:path w="1174" h="1440">
                  <a:moveTo>
                    <a:pt x="1067" y="1440"/>
                  </a:moveTo>
                  <a:cubicBezTo>
                    <a:pt x="1174" y="1124"/>
                    <a:pt x="887" y="797"/>
                    <a:pt x="698" y="577"/>
                  </a:cubicBezTo>
                  <a:cubicBezTo>
                    <a:pt x="500" y="348"/>
                    <a:pt x="270" y="14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1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0" name="Freeform 14">
              <a:extLst>
                <a:ext uri="{FF2B5EF4-FFF2-40B4-BE49-F238E27FC236}">
                  <a16:creationId xmlns:a16="http://schemas.microsoft.com/office/drawing/2014/main" id="{96448994-820C-4BC1-ABF3-4579C6F99A6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701" y="790"/>
              <a:ext cx="595313" cy="352734"/>
            </a:xfrm>
            <a:custGeom>
              <a:avLst/>
              <a:gdLst/>
              <a:ahLst/>
              <a:cxnLst/>
              <a:rect l="0" t="0" r="r" b="b"/>
              <a:pathLst>
                <a:path w="125" h="74">
                  <a:moveTo>
                    <a:pt x="125" y="0"/>
                  </a:moveTo>
                  <a:cubicBezTo>
                    <a:pt x="85" y="22"/>
                    <a:pt x="43" y="47"/>
                    <a:pt x="0" y="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1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1" name="Freeform 15">
              <a:extLst>
                <a:ext uri="{FF2B5EF4-FFF2-40B4-BE49-F238E27FC236}">
                  <a16:creationId xmlns:a16="http://schemas.microsoft.com/office/drawing/2014/main" id="{9BB0D192-565A-42B9-B292-CC032D71A6A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012389" y="5579"/>
              <a:ext cx="5497513" cy="6866337"/>
            </a:xfrm>
            <a:custGeom>
              <a:avLst/>
              <a:gdLst/>
              <a:ahLst/>
              <a:cxnLst/>
              <a:rect l="0" t="0" r="r" b="b"/>
              <a:pathLst>
                <a:path w="1155" h="1440">
                  <a:moveTo>
                    <a:pt x="1056" y="1440"/>
                  </a:moveTo>
                  <a:cubicBezTo>
                    <a:pt x="1155" y="1123"/>
                    <a:pt x="875" y="801"/>
                    <a:pt x="686" y="580"/>
                  </a:cubicBezTo>
                  <a:cubicBezTo>
                    <a:pt x="491" y="352"/>
                    <a:pt x="264" y="145"/>
                    <a:pt x="0" y="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1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2" name="Freeform 16">
              <a:extLst>
                <a:ext uri="{FF2B5EF4-FFF2-40B4-BE49-F238E27FC236}">
                  <a16:creationId xmlns:a16="http://schemas.microsoft.com/office/drawing/2014/main" id="{6D1CA09C-5F40-4E92-A7E9-D1FCEE51283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1061" y="5579"/>
              <a:ext cx="357188" cy="213875"/>
            </a:xfrm>
            <a:custGeom>
              <a:avLst/>
              <a:gdLst/>
              <a:ahLst/>
              <a:cxnLst/>
              <a:rect l="0" t="0" r="r" b="b"/>
              <a:pathLst>
                <a:path w="75" h="45">
                  <a:moveTo>
                    <a:pt x="75" y="0"/>
                  </a:moveTo>
                  <a:cubicBezTo>
                    <a:pt x="50" y="14"/>
                    <a:pt x="25" y="29"/>
                    <a:pt x="0" y="45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1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3" name="Freeform 17">
              <a:extLst>
                <a:ext uri="{FF2B5EF4-FFF2-40B4-BE49-F238E27FC236}">
                  <a16:creationId xmlns:a16="http://schemas.microsoft.com/office/drawing/2014/main" id="{379F5AA5-2E14-4880-A5A6-07AEF2AD89D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210826" y="790"/>
              <a:ext cx="5522913" cy="6871126"/>
            </a:xfrm>
            <a:custGeom>
              <a:avLst/>
              <a:gdLst/>
              <a:ahLst/>
              <a:cxnLst/>
              <a:rect l="0" t="0" r="r" b="b"/>
              <a:pathLst>
                <a:path w="1160" h="1441">
                  <a:moveTo>
                    <a:pt x="1053" y="1441"/>
                  </a:moveTo>
                  <a:cubicBezTo>
                    <a:pt x="1160" y="1129"/>
                    <a:pt x="892" y="817"/>
                    <a:pt x="705" y="599"/>
                  </a:cubicBezTo>
                  <a:cubicBezTo>
                    <a:pt x="503" y="365"/>
                    <a:pt x="270" y="152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1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4" name="Freeform 18">
              <a:extLst>
                <a:ext uri="{FF2B5EF4-FFF2-40B4-BE49-F238E27FC236}">
                  <a16:creationId xmlns:a16="http://schemas.microsoft.com/office/drawing/2014/main" id="{EF14BD32-D239-4DA3-98B3-7752073657C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463239" y="5579"/>
              <a:ext cx="5413375" cy="6866337"/>
            </a:xfrm>
            <a:custGeom>
              <a:avLst/>
              <a:gdLst/>
              <a:ahLst/>
              <a:cxnLst/>
              <a:rect l="0" t="0" r="r" b="b"/>
              <a:pathLst>
                <a:path w="1137" h="1440">
                  <a:moveTo>
                    <a:pt x="1040" y="1440"/>
                  </a:moveTo>
                  <a:cubicBezTo>
                    <a:pt x="1137" y="1131"/>
                    <a:pt x="883" y="828"/>
                    <a:pt x="698" y="611"/>
                  </a:cubicBezTo>
                  <a:cubicBezTo>
                    <a:pt x="498" y="375"/>
                    <a:pt x="268" y="159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1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5" name="Freeform 19">
              <a:extLst>
                <a:ext uri="{FF2B5EF4-FFF2-40B4-BE49-F238E27FC236}">
                  <a16:creationId xmlns:a16="http://schemas.microsoft.com/office/drawing/2014/main" id="{CF07B250-E5E4-4624-9BD7-8D513A67B73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877576" y="5579"/>
              <a:ext cx="5037138" cy="6861550"/>
            </a:xfrm>
            <a:custGeom>
              <a:avLst/>
              <a:gdLst/>
              <a:ahLst/>
              <a:cxnLst/>
              <a:rect l="0" t="0" r="r" b="b"/>
              <a:pathLst>
                <a:path w="1058" h="1439">
                  <a:moveTo>
                    <a:pt x="1011" y="1439"/>
                  </a:moveTo>
                  <a:cubicBezTo>
                    <a:pt x="1058" y="1131"/>
                    <a:pt x="825" y="841"/>
                    <a:pt x="648" y="617"/>
                  </a:cubicBezTo>
                  <a:cubicBezTo>
                    <a:pt x="462" y="383"/>
                    <a:pt x="248" y="16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1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6" name="Freeform 20">
              <a:extLst>
                <a:ext uri="{FF2B5EF4-FFF2-40B4-BE49-F238E27FC236}">
                  <a16:creationId xmlns:a16="http://schemas.microsoft.com/office/drawing/2014/main" id="{BCC5D120-7C8C-4290-865C-4EE6E4F245F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8768289" y="5579"/>
              <a:ext cx="3417888" cy="2742066"/>
            </a:xfrm>
            <a:custGeom>
              <a:avLst/>
              <a:gdLst/>
              <a:ahLst/>
              <a:cxnLst/>
              <a:rect l="0" t="0" r="r" b="b"/>
              <a:pathLst>
                <a:path w="718" h="575">
                  <a:moveTo>
                    <a:pt x="718" y="575"/>
                  </a:moveTo>
                  <a:cubicBezTo>
                    <a:pt x="500" y="360"/>
                    <a:pt x="260" y="163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1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35" name="Freeform 21">
              <a:extLst>
                <a:ext uri="{FF2B5EF4-FFF2-40B4-BE49-F238E27FC236}">
                  <a16:creationId xmlns:a16="http://schemas.microsoft.com/office/drawing/2014/main" id="{C24688C6-CAE5-4EF2-B2BA-A138DA0A24B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9235014" y="10367"/>
              <a:ext cx="2951163" cy="2555325"/>
            </a:xfrm>
            <a:custGeom>
              <a:avLst/>
              <a:gdLst/>
              <a:ahLst/>
              <a:cxnLst/>
              <a:rect l="0" t="0" r="r" b="b"/>
              <a:pathLst>
                <a:path w="620" h="536">
                  <a:moveTo>
                    <a:pt x="620" y="536"/>
                  </a:moveTo>
                  <a:cubicBezTo>
                    <a:pt x="404" y="314"/>
                    <a:pt x="196" y="13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1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8" name="Freeform 22">
              <a:extLst>
                <a:ext uri="{FF2B5EF4-FFF2-40B4-BE49-F238E27FC236}">
                  <a16:creationId xmlns:a16="http://schemas.microsoft.com/office/drawing/2014/main" id="{6BD31099-7C13-4901-A04F-632B1CD8462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020826" y="5579"/>
              <a:ext cx="2165350" cy="1358265"/>
            </a:xfrm>
            <a:custGeom>
              <a:avLst/>
              <a:gdLst/>
              <a:ahLst/>
              <a:cxnLst/>
              <a:rect l="0" t="0" r="r" b="b"/>
              <a:pathLst>
                <a:path w="455" h="285">
                  <a:moveTo>
                    <a:pt x="0" y="0"/>
                  </a:moveTo>
                  <a:cubicBezTo>
                    <a:pt x="153" y="85"/>
                    <a:pt x="308" y="180"/>
                    <a:pt x="455" y="28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1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9" name="Freeform 23">
              <a:extLst>
                <a:ext uri="{FF2B5EF4-FFF2-40B4-BE49-F238E27FC236}">
                  <a16:creationId xmlns:a16="http://schemas.microsoft.com/office/drawing/2014/main" id="{679F5FF7-82B2-4033-8FBE-63170C93783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290826" y="5579"/>
              <a:ext cx="895350" cy="534687"/>
            </a:xfrm>
            <a:custGeom>
              <a:avLst/>
              <a:gdLst/>
              <a:ahLst/>
              <a:cxnLst/>
              <a:rect l="0" t="0" r="r" b="b"/>
              <a:pathLst>
                <a:path w="188" h="112">
                  <a:moveTo>
                    <a:pt x="0" y="0"/>
                  </a:moveTo>
                  <a:cubicBezTo>
                    <a:pt x="63" y="36"/>
                    <a:pt x="126" y="73"/>
                    <a:pt x="188" y="112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1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sp>
        <p:nvSpPr>
          <p:cNvPr id="61" name="Freeform: Shape 60">
            <a:extLst>
              <a:ext uri="{FF2B5EF4-FFF2-40B4-BE49-F238E27FC236}">
                <a16:creationId xmlns:a16="http://schemas.microsoft.com/office/drawing/2014/main" id="{B3D296CC-CA82-4C71-A176-6A9FECDB82C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2075000"/>
          </a:xfrm>
          <a:custGeom>
            <a:avLst/>
            <a:gdLst>
              <a:gd name="connsiteX0" fmla="*/ 0 w 12192000"/>
              <a:gd name="connsiteY0" fmla="*/ 0 h 2075000"/>
              <a:gd name="connsiteX1" fmla="*/ 12192000 w 12192000"/>
              <a:gd name="connsiteY1" fmla="*/ 0 h 2075000"/>
              <a:gd name="connsiteX2" fmla="*/ 12192000 w 12192000"/>
              <a:gd name="connsiteY2" fmla="*/ 558112 h 2075000"/>
              <a:gd name="connsiteX3" fmla="*/ 12192000 w 12192000"/>
              <a:gd name="connsiteY3" fmla="*/ 750237 h 2075000"/>
              <a:gd name="connsiteX4" fmla="*/ 12192000 w 12192000"/>
              <a:gd name="connsiteY4" fmla="*/ 1726055 h 2075000"/>
              <a:gd name="connsiteX5" fmla="*/ 12113803 w 12192000"/>
              <a:gd name="connsiteY5" fmla="*/ 1734338 h 2075000"/>
              <a:gd name="connsiteX6" fmla="*/ 6753597 w 12192000"/>
              <a:gd name="connsiteY6" fmla="*/ 2057895 h 2075000"/>
              <a:gd name="connsiteX7" fmla="*/ 400746 w 12192000"/>
              <a:gd name="connsiteY7" fmla="*/ 1886552 h 2075000"/>
              <a:gd name="connsiteX8" fmla="*/ 0 w 12192000"/>
              <a:gd name="connsiteY8" fmla="*/ 1849576 h 2075000"/>
              <a:gd name="connsiteX9" fmla="*/ 0 w 12192000"/>
              <a:gd name="connsiteY9" fmla="*/ 750237 h 2075000"/>
              <a:gd name="connsiteX10" fmla="*/ 0 w 12192000"/>
              <a:gd name="connsiteY10" fmla="*/ 558112 h 207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92000" h="2075000">
                <a:moveTo>
                  <a:pt x="0" y="0"/>
                </a:moveTo>
                <a:lnTo>
                  <a:pt x="12192000" y="0"/>
                </a:lnTo>
                <a:lnTo>
                  <a:pt x="12192000" y="558112"/>
                </a:lnTo>
                <a:lnTo>
                  <a:pt x="12192000" y="750237"/>
                </a:lnTo>
                <a:lnTo>
                  <a:pt x="12192000" y="1726055"/>
                </a:lnTo>
                <a:lnTo>
                  <a:pt x="12113803" y="1734338"/>
                </a:lnTo>
                <a:cubicBezTo>
                  <a:pt x="10139508" y="1932287"/>
                  <a:pt x="8237152" y="2025290"/>
                  <a:pt x="6753597" y="2057895"/>
                </a:cubicBezTo>
                <a:cubicBezTo>
                  <a:pt x="4940362" y="2097744"/>
                  <a:pt x="2657278" y="2078414"/>
                  <a:pt x="400746" y="1886552"/>
                </a:cubicBezTo>
                <a:lnTo>
                  <a:pt x="0" y="1849576"/>
                </a:lnTo>
                <a:lnTo>
                  <a:pt x="0" y="750237"/>
                </a:lnTo>
                <a:lnTo>
                  <a:pt x="0" y="558112"/>
                </a:lnTo>
                <a:close/>
              </a:path>
            </a:pathLst>
          </a:custGeom>
          <a:solidFill>
            <a:schemeClr val="tx1"/>
          </a:solidFill>
          <a:ln w="444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D5D573A-B642-4B78-BA72-4DA4658415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7720" y="303335"/>
            <a:ext cx="10588819" cy="1463205"/>
          </a:xfrm>
        </p:spPr>
        <p:txBody>
          <a:bodyPr anchor="ctr">
            <a:noAutofit/>
          </a:bodyPr>
          <a:lstStyle/>
          <a:p>
            <a:pPr algn="l"/>
            <a:r>
              <a:rPr lang="en-GB" sz="4200" dirty="0">
                <a:solidFill>
                  <a:schemeClr val="accent1"/>
                </a:solidFill>
              </a:rPr>
              <a:t>To look deeper than the crust, we need seismology!</a:t>
            </a:r>
          </a:p>
        </p:txBody>
      </p:sp>
      <p:pic>
        <p:nvPicPr>
          <p:cNvPr id="60" name="Picture 59" descr="A view of the earth from space&#10;&#10;Description automatically generated">
            <a:extLst>
              <a:ext uri="{FF2B5EF4-FFF2-40B4-BE49-F238E27FC236}">
                <a16:creationId xmlns:a16="http://schemas.microsoft.com/office/drawing/2014/main" id="{15D226E0-9999-443B-86E3-14A4C5C6B1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8922" y="2762078"/>
            <a:ext cx="3310733" cy="331073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27EAFE7E-3D3C-417E-BD7D-E69AEE68BFE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2454" y="2111029"/>
            <a:ext cx="2395936" cy="2188654"/>
          </a:xfrm>
          <a:prstGeom prst="rect">
            <a:avLst/>
          </a:prstGeom>
        </p:spPr>
      </p:pic>
      <p:pic>
        <p:nvPicPr>
          <p:cNvPr id="64" name="Picture 63" descr="A person in a dark room&#10;&#10;Description automatically generated">
            <a:extLst>
              <a:ext uri="{FF2B5EF4-FFF2-40B4-BE49-F238E27FC236}">
                <a16:creationId xmlns:a16="http://schemas.microsoft.com/office/drawing/2014/main" id="{C7D6C9C3-90DF-40E9-812A-161F2B6776F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63716">
            <a:off x="6670024" y="3480422"/>
            <a:ext cx="4481630" cy="29865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728015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58876FC7-262C-4D21-BF78-6A5AC13668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329674" y="-59376"/>
            <a:ext cx="12515851" cy="6923798"/>
            <a:chOff x="-329674" y="-51881"/>
            <a:chExt cx="12515851" cy="6923798"/>
          </a:xfrm>
        </p:grpSpPr>
        <p:sp>
          <p:nvSpPr>
            <p:cNvPr id="9" name="Freeform 5">
              <a:extLst>
                <a:ext uri="{FF2B5EF4-FFF2-40B4-BE49-F238E27FC236}">
                  <a16:creationId xmlns:a16="http://schemas.microsoft.com/office/drawing/2014/main" id="{ABE409A9-3B26-4DE4-A0DF-736A57D7D9C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329674" y="1298404"/>
              <a:ext cx="9702800" cy="5573512"/>
            </a:xfrm>
            <a:custGeom>
              <a:avLst/>
              <a:gdLst/>
              <a:ahLst/>
              <a:cxnLst/>
              <a:rect l="0" t="0" r="r" b="b"/>
              <a:pathLst>
                <a:path w="2038" h="1169">
                  <a:moveTo>
                    <a:pt x="1752" y="1169"/>
                  </a:moveTo>
                  <a:cubicBezTo>
                    <a:pt x="2038" y="928"/>
                    <a:pt x="1673" y="513"/>
                    <a:pt x="1487" y="334"/>
                  </a:cubicBezTo>
                  <a:cubicBezTo>
                    <a:pt x="1316" y="170"/>
                    <a:pt x="1099" y="43"/>
                    <a:pt x="860" y="22"/>
                  </a:cubicBezTo>
                  <a:cubicBezTo>
                    <a:pt x="621" y="0"/>
                    <a:pt x="341" y="128"/>
                    <a:pt x="199" y="318"/>
                  </a:cubicBezTo>
                  <a:cubicBezTo>
                    <a:pt x="0" y="586"/>
                    <a:pt x="184" y="965"/>
                    <a:pt x="399" y="116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" name="Freeform 6">
              <a:extLst>
                <a:ext uri="{FF2B5EF4-FFF2-40B4-BE49-F238E27FC236}">
                  <a16:creationId xmlns:a16="http://schemas.microsoft.com/office/drawing/2014/main" id="{DDFC98DB-AE56-4BC5-A7FC-E1958210DF2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70451" y="2018236"/>
              <a:ext cx="7373938" cy="4848892"/>
            </a:xfrm>
            <a:custGeom>
              <a:avLst/>
              <a:gdLst/>
              <a:ahLst/>
              <a:cxnLst/>
              <a:rect l="0" t="0" r="r" b="b"/>
              <a:pathLst>
                <a:path w="1549" h="1017">
                  <a:moveTo>
                    <a:pt x="1025" y="1016"/>
                  </a:moveTo>
                  <a:cubicBezTo>
                    <a:pt x="1223" y="971"/>
                    <a:pt x="1549" y="857"/>
                    <a:pt x="1443" y="592"/>
                  </a:cubicBezTo>
                  <a:cubicBezTo>
                    <a:pt x="1344" y="344"/>
                    <a:pt x="1041" y="111"/>
                    <a:pt x="782" y="53"/>
                  </a:cubicBezTo>
                  <a:cubicBezTo>
                    <a:pt x="545" y="0"/>
                    <a:pt x="275" y="117"/>
                    <a:pt x="150" y="329"/>
                  </a:cubicBezTo>
                  <a:cubicBezTo>
                    <a:pt x="0" y="584"/>
                    <a:pt x="243" y="911"/>
                    <a:pt x="477" y="1017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1" name="Freeform 7">
              <a:extLst>
                <a:ext uri="{FF2B5EF4-FFF2-40B4-BE49-F238E27FC236}">
                  <a16:creationId xmlns:a16="http://schemas.microsoft.com/office/drawing/2014/main" id="{04C56DFB-4797-43DA-AF68-54F5A02880D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1351" y="1788400"/>
              <a:ext cx="8035925" cy="5083516"/>
            </a:xfrm>
            <a:custGeom>
              <a:avLst/>
              <a:gdLst/>
              <a:ahLst/>
              <a:cxnLst/>
              <a:rect l="0" t="0" r="r" b="b"/>
              <a:pathLst>
                <a:path w="1688" h="1066">
                  <a:moveTo>
                    <a:pt x="1302" y="1066"/>
                  </a:moveTo>
                  <a:cubicBezTo>
                    <a:pt x="1416" y="1024"/>
                    <a:pt x="1551" y="962"/>
                    <a:pt x="1613" y="850"/>
                  </a:cubicBezTo>
                  <a:cubicBezTo>
                    <a:pt x="1688" y="715"/>
                    <a:pt x="1606" y="575"/>
                    <a:pt x="1517" y="471"/>
                  </a:cubicBezTo>
                  <a:cubicBezTo>
                    <a:pt x="1336" y="258"/>
                    <a:pt x="1084" y="62"/>
                    <a:pt x="798" y="28"/>
                  </a:cubicBezTo>
                  <a:cubicBezTo>
                    <a:pt x="559" y="0"/>
                    <a:pt x="317" y="138"/>
                    <a:pt x="181" y="333"/>
                  </a:cubicBezTo>
                  <a:cubicBezTo>
                    <a:pt x="0" y="592"/>
                    <a:pt x="191" y="907"/>
                    <a:pt x="420" y="10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2" name="Freeform 8">
              <a:extLst>
                <a:ext uri="{FF2B5EF4-FFF2-40B4-BE49-F238E27FC236}">
                  <a16:creationId xmlns:a16="http://schemas.microsoft.com/office/drawing/2014/main" id="{A2E5DA65-4E8C-4ED5-BB6A-C4E1072C3E3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1061" y="549842"/>
              <a:ext cx="10334625" cy="6322075"/>
            </a:xfrm>
            <a:custGeom>
              <a:avLst/>
              <a:gdLst/>
              <a:ahLst/>
              <a:cxnLst/>
              <a:rect l="0" t="0" r="r" b="b"/>
              <a:pathLst>
                <a:path w="2171" h="1326">
                  <a:moveTo>
                    <a:pt x="1873" y="1326"/>
                  </a:moveTo>
                  <a:cubicBezTo>
                    <a:pt x="2171" y="1045"/>
                    <a:pt x="1825" y="678"/>
                    <a:pt x="1609" y="473"/>
                  </a:cubicBezTo>
                  <a:cubicBezTo>
                    <a:pt x="1406" y="281"/>
                    <a:pt x="1159" y="116"/>
                    <a:pt x="880" y="63"/>
                  </a:cubicBezTo>
                  <a:cubicBezTo>
                    <a:pt x="545" y="0"/>
                    <a:pt x="214" y="161"/>
                    <a:pt x="0" y="42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3" name="Freeform 9">
              <a:extLst>
                <a:ext uri="{FF2B5EF4-FFF2-40B4-BE49-F238E27FC236}">
                  <a16:creationId xmlns:a16="http://schemas.microsoft.com/office/drawing/2014/main" id="{D6D08778-9B28-4AB2-8301-3751F4DAF3E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701" y="6186246"/>
              <a:ext cx="504825" cy="681527"/>
            </a:xfrm>
            <a:custGeom>
              <a:avLst/>
              <a:gdLst/>
              <a:ahLst/>
              <a:cxnLst/>
              <a:rect l="0" t="0" r="r" b="b"/>
              <a:pathLst>
                <a:path w="106" h="143">
                  <a:moveTo>
                    <a:pt x="0" y="0"/>
                  </a:moveTo>
                  <a:cubicBezTo>
                    <a:pt x="35" y="54"/>
                    <a:pt x="70" y="101"/>
                    <a:pt x="106" y="143"/>
                  </a:cubicBezTo>
                </a:path>
              </a:pathLst>
            </a:custGeom>
            <a:noFill/>
            <a:ln w="4763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4" name="Freeform 10">
              <a:extLst>
                <a:ext uri="{FF2B5EF4-FFF2-40B4-BE49-F238E27FC236}">
                  <a16:creationId xmlns:a16="http://schemas.microsoft.com/office/drawing/2014/main" id="{B6E71DBF-240E-4319-BE17-2155D0DCAA8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1061" y="-51881"/>
              <a:ext cx="11091863" cy="6923796"/>
            </a:xfrm>
            <a:custGeom>
              <a:avLst/>
              <a:gdLst/>
              <a:ahLst/>
              <a:cxnLst/>
              <a:rect l="0" t="0" r="r" b="b"/>
              <a:pathLst>
                <a:path w="2330" h="1452">
                  <a:moveTo>
                    <a:pt x="2046" y="1452"/>
                  </a:moveTo>
                  <a:cubicBezTo>
                    <a:pt x="2330" y="1153"/>
                    <a:pt x="2049" y="821"/>
                    <a:pt x="1813" y="601"/>
                  </a:cubicBezTo>
                  <a:cubicBezTo>
                    <a:pt x="1569" y="375"/>
                    <a:pt x="1282" y="179"/>
                    <a:pt x="956" y="97"/>
                  </a:cubicBezTo>
                  <a:cubicBezTo>
                    <a:pt x="572" y="0"/>
                    <a:pt x="292" y="101"/>
                    <a:pt x="0" y="3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5" name="Freeform 11">
              <a:extLst>
                <a:ext uri="{FF2B5EF4-FFF2-40B4-BE49-F238E27FC236}">
                  <a16:creationId xmlns:a16="http://schemas.microsoft.com/office/drawing/2014/main" id="{2235DD60-9149-4F52-BA2C-888BBDF8BE1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426601" y="5579"/>
              <a:ext cx="5788025" cy="6847184"/>
            </a:xfrm>
            <a:custGeom>
              <a:avLst/>
              <a:gdLst/>
              <a:ahLst/>
              <a:cxnLst/>
              <a:rect l="0" t="0" r="r" b="b"/>
              <a:pathLst>
                <a:path w="1216" h="1436">
                  <a:moveTo>
                    <a:pt x="1094" y="1436"/>
                  </a:moveTo>
                  <a:cubicBezTo>
                    <a:pt x="1216" y="1114"/>
                    <a:pt x="904" y="770"/>
                    <a:pt x="709" y="551"/>
                  </a:cubicBezTo>
                  <a:cubicBezTo>
                    <a:pt x="509" y="327"/>
                    <a:pt x="274" y="127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6" name="Freeform 12">
              <a:extLst>
                <a:ext uri="{FF2B5EF4-FFF2-40B4-BE49-F238E27FC236}">
                  <a16:creationId xmlns:a16="http://schemas.microsoft.com/office/drawing/2014/main" id="{1FDAF4AB-72D9-49A1-A44E-F2E43254480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1061" y="5579"/>
              <a:ext cx="1057275" cy="614491"/>
            </a:xfrm>
            <a:custGeom>
              <a:avLst/>
              <a:gdLst/>
              <a:ahLst/>
              <a:cxnLst/>
              <a:rect l="0" t="0" r="r" b="b"/>
              <a:pathLst>
                <a:path w="222" h="129">
                  <a:moveTo>
                    <a:pt x="222" y="0"/>
                  </a:moveTo>
                  <a:cubicBezTo>
                    <a:pt x="152" y="35"/>
                    <a:pt x="76" y="78"/>
                    <a:pt x="0" y="12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7" name="Freeform 13">
              <a:extLst>
                <a:ext uri="{FF2B5EF4-FFF2-40B4-BE49-F238E27FC236}">
                  <a16:creationId xmlns:a16="http://schemas.microsoft.com/office/drawing/2014/main" id="{7C74439E-2FCE-4914-B25A-0E2EACF6480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821889" y="5579"/>
              <a:ext cx="5588000" cy="6866337"/>
            </a:xfrm>
            <a:custGeom>
              <a:avLst/>
              <a:gdLst/>
              <a:ahLst/>
              <a:cxnLst/>
              <a:rect l="0" t="0" r="r" b="b"/>
              <a:pathLst>
                <a:path w="1174" h="1440">
                  <a:moveTo>
                    <a:pt x="1067" y="1440"/>
                  </a:moveTo>
                  <a:cubicBezTo>
                    <a:pt x="1174" y="1124"/>
                    <a:pt x="887" y="797"/>
                    <a:pt x="698" y="577"/>
                  </a:cubicBezTo>
                  <a:cubicBezTo>
                    <a:pt x="500" y="348"/>
                    <a:pt x="270" y="14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8" name="Freeform 14">
              <a:extLst>
                <a:ext uri="{FF2B5EF4-FFF2-40B4-BE49-F238E27FC236}">
                  <a16:creationId xmlns:a16="http://schemas.microsoft.com/office/drawing/2014/main" id="{6F2AC5F5-24C6-4B21-B2A6-14E2A3DDE3D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701" y="790"/>
              <a:ext cx="595313" cy="352734"/>
            </a:xfrm>
            <a:custGeom>
              <a:avLst/>
              <a:gdLst/>
              <a:ahLst/>
              <a:cxnLst/>
              <a:rect l="0" t="0" r="r" b="b"/>
              <a:pathLst>
                <a:path w="125" h="74">
                  <a:moveTo>
                    <a:pt x="125" y="0"/>
                  </a:moveTo>
                  <a:cubicBezTo>
                    <a:pt x="85" y="22"/>
                    <a:pt x="43" y="47"/>
                    <a:pt x="0" y="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9" name="Freeform 15">
              <a:extLst>
                <a:ext uri="{FF2B5EF4-FFF2-40B4-BE49-F238E27FC236}">
                  <a16:creationId xmlns:a16="http://schemas.microsoft.com/office/drawing/2014/main" id="{53E026AA-CFCC-425A-AEBB-5AF946E737E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012389" y="5579"/>
              <a:ext cx="5497513" cy="6866337"/>
            </a:xfrm>
            <a:custGeom>
              <a:avLst/>
              <a:gdLst/>
              <a:ahLst/>
              <a:cxnLst/>
              <a:rect l="0" t="0" r="r" b="b"/>
              <a:pathLst>
                <a:path w="1155" h="1440">
                  <a:moveTo>
                    <a:pt x="1056" y="1440"/>
                  </a:moveTo>
                  <a:cubicBezTo>
                    <a:pt x="1155" y="1123"/>
                    <a:pt x="875" y="801"/>
                    <a:pt x="686" y="580"/>
                  </a:cubicBezTo>
                  <a:cubicBezTo>
                    <a:pt x="491" y="352"/>
                    <a:pt x="264" y="145"/>
                    <a:pt x="0" y="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0" name="Freeform 16">
              <a:extLst>
                <a:ext uri="{FF2B5EF4-FFF2-40B4-BE49-F238E27FC236}">
                  <a16:creationId xmlns:a16="http://schemas.microsoft.com/office/drawing/2014/main" id="{CFB34E43-D7A7-44DD-B688-0C80F75A5FA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1061" y="5579"/>
              <a:ext cx="357188" cy="213875"/>
            </a:xfrm>
            <a:custGeom>
              <a:avLst/>
              <a:gdLst/>
              <a:ahLst/>
              <a:cxnLst/>
              <a:rect l="0" t="0" r="r" b="b"/>
              <a:pathLst>
                <a:path w="75" h="45">
                  <a:moveTo>
                    <a:pt x="75" y="0"/>
                  </a:moveTo>
                  <a:cubicBezTo>
                    <a:pt x="50" y="14"/>
                    <a:pt x="25" y="29"/>
                    <a:pt x="0" y="45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1" name="Freeform 17">
              <a:extLst>
                <a:ext uri="{FF2B5EF4-FFF2-40B4-BE49-F238E27FC236}">
                  <a16:creationId xmlns:a16="http://schemas.microsoft.com/office/drawing/2014/main" id="{79E6D206-E674-40DF-B2D9-F4D4C81F224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210826" y="790"/>
              <a:ext cx="5522913" cy="6871126"/>
            </a:xfrm>
            <a:custGeom>
              <a:avLst/>
              <a:gdLst/>
              <a:ahLst/>
              <a:cxnLst/>
              <a:rect l="0" t="0" r="r" b="b"/>
              <a:pathLst>
                <a:path w="1160" h="1441">
                  <a:moveTo>
                    <a:pt x="1053" y="1441"/>
                  </a:moveTo>
                  <a:cubicBezTo>
                    <a:pt x="1160" y="1129"/>
                    <a:pt x="892" y="817"/>
                    <a:pt x="705" y="599"/>
                  </a:cubicBezTo>
                  <a:cubicBezTo>
                    <a:pt x="503" y="365"/>
                    <a:pt x="270" y="152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2" name="Freeform 18">
              <a:extLst>
                <a:ext uri="{FF2B5EF4-FFF2-40B4-BE49-F238E27FC236}">
                  <a16:creationId xmlns:a16="http://schemas.microsoft.com/office/drawing/2014/main" id="{B8D71898-E190-48BB-9FA1-B18CFBECD18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463239" y="5579"/>
              <a:ext cx="5413375" cy="6866337"/>
            </a:xfrm>
            <a:custGeom>
              <a:avLst/>
              <a:gdLst/>
              <a:ahLst/>
              <a:cxnLst/>
              <a:rect l="0" t="0" r="r" b="b"/>
              <a:pathLst>
                <a:path w="1137" h="1440">
                  <a:moveTo>
                    <a:pt x="1040" y="1440"/>
                  </a:moveTo>
                  <a:cubicBezTo>
                    <a:pt x="1137" y="1131"/>
                    <a:pt x="883" y="828"/>
                    <a:pt x="698" y="611"/>
                  </a:cubicBezTo>
                  <a:cubicBezTo>
                    <a:pt x="498" y="375"/>
                    <a:pt x="268" y="159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3" name="Freeform 19">
              <a:extLst>
                <a:ext uri="{FF2B5EF4-FFF2-40B4-BE49-F238E27FC236}">
                  <a16:creationId xmlns:a16="http://schemas.microsoft.com/office/drawing/2014/main" id="{02FEB4C2-E567-43E3-982F-9FC2F85BB0E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877576" y="5579"/>
              <a:ext cx="5037138" cy="6861550"/>
            </a:xfrm>
            <a:custGeom>
              <a:avLst/>
              <a:gdLst/>
              <a:ahLst/>
              <a:cxnLst/>
              <a:rect l="0" t="0" r="r" b="b"/>
              <a:pathLst>
                <a:path w="1058" h="1439">
                  <a:moveTo>
                    <a:pt x="1011" y="1439"/>
                  </a:moveTo>
                  <a:cubicBezTo>
                    <a:pt x="1058" y="1131"/>
                    <a:pt x="825" y="841"/>
                    <a:pt x="648" y="617"/>
                  </a:cubicBezTo>
                  <a:cubicBezTo>
                    <a:pt x="462" y="383"/>
                    <a:pt x="248" y="16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4" name="Freeform 20">
              <a:extLst>
                <a:ext uri="{FF2B5EF4-FFF2-40B4-BE49-F238E27FC236}">
                  <a16:creationId xmlns:a16="http://schemas.microsoft.com/office/drawing/2014/main" id="{F3A5AE10-E218-4DE4-8C8A-E5DEF1CF60D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8768289" y="5579"/>
              <a:ext cx="3417888" cy="2742066"/>
            </a:xfrm>
            <a:custGeom>
              <a:avLst/>
              <a:gdLst/>
              <a:ahLst/>
              <a:cxnLst/>
              <a:rect l="0" t="0" r="r" b="b"/>
              <a:pathLst>
                <a:path w="718" h="575">
                  <a:moveTo>
                    <a:pt x="718" y="575"/>
                  </a:moveTo>
                  <a:cubicBezTo>
                    <a:pt x="500" y="360"/>
                    <a:pt x="260" y="163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5" name="Freeform 21">
              <a:extLst>
                <a:ext uri="{FF2B5EF4-FFF2-40B4-BE49-F238E27FC236}">
                  <a16:creationId xmlns:a16="http://schemas.microsoft.com/office/drawing/2014/main" id="{E6D62A9D-DBC0-4C69-A05C-785CCECCE1F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9235014" y="10367"/>
              <a:ext cx="2951163" cy="2555325"/>
            </a:xfrm>
            <a:custGeom>
              <a:avLst/>
              <a:gdLst/>
              <a:ahLst/>
              <a:cxnLst/>
              <a:rect l="0" t="0" r="r" b="b"/>
              <a:pathLst>
                <a:path w="620" h="536">
                  <a:moveTo>
                    <a:pt x="620" y="536"/>
                  </a:moveTo>
                  <a:cubicBezTo>
                    <a:pt x="404" y="314"/>
                    <a:pt x="196" y="13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6" name="Freeform 22">
              <a:extLst>
                <a:ext uri="{FF2B5EF4-FFF2-40B4-BE49-F238E27FC236}">
                  <a16:creationId xmlns:a16="http://schemas.microsoft.com/office/drawing/2014/main" id="{45CCB5FD-6E4A-498D-B96B-BB4FCC1DEEB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020826" y="5579"/>
              <a:ext cx="2165350" cy="1358265"/>
            </a:xfrm>
            <a:custGeom>
              <a:avLst/>
              <a:gdLst/>
              <a:ahLst/>
              <a:cxnLst/>
              <a:rect l="0" t="0" r="r" b="b"/>
              <a:pathLst>
                <a:path w="455" h="285">
                  <a:moveTo>
                    <a:pt x="0" y="0"/>
                  </a:moveTo>
                  <a:cubicBezTo>
                    <a:pt x="153" y="85"/>
                    <a:pt x="308" y="180"/>
                    <a:pt x="455" y="28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7" name="Freeform 23">
              <a:extLst>
                <a:ext uri="{FF2B5EF4-FFF2-40B4-BE49-F238E27FC236}">
                  <a16:creationId xmlns:a16="http://schemas.microsoft.com/office/drawing/2014/main" id="{8CB57E2B-3E69-4131-A938-EE548A3E5F1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290826" y="5579"/>
              <a:ext cx="895350" cy="534687"/>
            </a:xfrm>
            <a:custGeom>
              <a:avLst/>
              <a:gdLst/>
              <a:ahLst/>
              <a:cxnLst/>
              <a:rect l="0" t="0" r="r" b="b"/>
              <a:pathLst>
                <a:path w="188" h="112">
                  <a:moveTo>
                    <a:pt x="0" y="0"/>
                  </a:moveTo>
                  <a:cubicBezTo>
                    <a:pt x="63" y="36"/>
                    <a:pt x="126" y="73"/>
                    <a:pt x="188" y="112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183BD171-940D-49F9-A450-D14C7C7B5F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669293" y="1186483"/>
            <a:ext cx="8848345" cy="4477933"/>
            <a:chOff x="1669293" y="1186483"/>
            <a:chExt cx="8848345" cy="4477933"/>
          </a:xfrm>
        </p:grpSpPr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CA28A8C9-77D1-4849-86D2-1275065E27C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674042" y="1186483"/>
              <a:ext cx="8843596" cy="71618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>
              <a:extLst>
                <a:ext uri="{FF2B5EF4-FFF2-40B4-BE49-F238E27FC236}">
                  <a16:creationId xmlns:a16="http://schemas.microsoft.com/office/drawing/2014/main" id="{0C209A80-098E-469E-8C00-C6968D0D3F4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0800000">
              <a:off x="5892384" y="5313353"/>
              <a:ext cx="407233" cy="35106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D400F9E1-E8F2-45AE-AB64-B12ACDD4E23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669293" y="1991156"/>
              <a:ext cx="8845667" cy="332219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 useBgFill="1">
        <p:nvSpPr>
          <p:cNvPr id="34" name="Rectangle 33">
            <a:extLst>
              <a:ext uri="{FF2B5EF4-FFF2-40B4-BE49-F238E27FC236}">
                <a16:creationId xmlns:a16="http://schemas.microsoft.com/office/drawing/2014/main" id="{62704ED4-17AD-4155-82BF-349125232CE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692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94030ADA-F758-4871-82A9-A900D3A1CF2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329674" y="-59376"/>
            <a:ext cx="12515851" cy="6923798"/>
            <a:chOff x="-329674" y="-51881"/>
            <a:chExt cx="12515851" cy="6923798"/>
          </a:xfrm>
        </p:grpSpPr>
        <p:sp>
          <p:nvSpPr>
            <p:cNvPr id="37" name="Freeform 5">
              <a:extLst>
                <a:ext uri="{FF2B5EF4-FFF2-40B4-BE49-F238E27FC236}">
                  <a16:creationId xmlns:a16="http://schemas.microsoft.com/office/drawing/2014/main" id="{C03A5D77-B569-4446-A13F-5F2B66B8950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329674" y="1298404"/>
              <a:ext cx="9702800" cy="5573512"/>
            </a:xfrm>
            <a:custGeom>
              <a:avLst/>
              <a:gdLst/>
              <a:ahLst/>
              <a:cxnLst/>
              <a:rect l="0" t="0" r="r" b="b"/>
              <a:pathLst>
                <a:path w="2038" h="1169">
                  <a:moveTo>
                    <a:pt x="1752" y="1169"/>
                  </a:moveTo>
                  <a:cubicBezTo>
                    <a:pt x="2038" y="928"/>
                    <a:pt x="1673" y="513"/>
                    <a:pt x="1487" y="334"/>
                  </a:cubicBezTo>
                  <a:cubicBezTo>
                    <a:pt x="1316" y="170"/>
                    <a:pt x="1099" y="43"/>
                    <a:pt x="860" y="22"/>
                  </a:cubicBezTo>
                  <a:cubicBezTo>
                    <a:pt x="621" y="0"/>
                    <a:pt x="341" y="128"/>
                    <a:pt x="199" y="318"/>
                  </a:cubicBezTo>
                  <a:cubicBezTo>
                    <a:pt x="0" y="586"/>
                    <a:pt x="184" y="965"/>
                    <a:pt x="399" y="116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1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38" name="Freeform 6">
              <a:extLst>
                <a:ext uri="{FF2B5EF4-FFF2-40B4-BE49-F238E27FC236}">
                  <a16:creationId xmlns:a16="http://schemas.microsoft.com/office/drawing/2014/main" id="{1910AFDB-600F-419E-B8A2-C910C91CC16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70451" y="2018236"/>
              <a:ext cx="7373938" cy="4848892"/>
            </a:xfrm>
            <a:custGeom>
              <a:avLst/>
              <a:gdLst/>
              <a:ahLst/>
              <a:cxnLst/>
              <a:rect l="0" t="0" r="r" b="b"/>
              <a:pathLst>
                <a:path w="1549" h="1017">
                  <a:moveTo>
                    <a:pt x="1025" y="1016"/>
                  </a:moveTo>
                  <a:cubicBezTo>
                    <a:pt x="1223" y="971"/>
                    <a:pt x="1549" y="857"/>
                    <a:pt x="1443" y="592"/>
                  </a:cubicBezTo>
                  <a:cubicBezTo>
                    <a:pt x="1344" y="344"/>
                    <a:pt x="1041" y="111"/>
                    <a:pt x="782" y="53"/>
                  </a:cubicBezTo>
                  <a:cubicBezTo>
                    <a:pt x="545" y="0"/>
                    <a:pt x="275" y="117"/>
                    <a:pt x="150" y="329"/>
                  </a:cubicBezTo>
                  <a:cubicBezTo>
                    <a:pt x="0" y="584"/>
                    <a:pt x="243" y="911"/>
                    <a:pt x="477" y="1017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1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39" name="Freeform 7">
              <a:extLst>
                <a:ext uri="{FF2B5EF4-FFF2-40B4-BE49-F238E27FC236}">
                  <a16:creationId xmlns:a16="http://schemas.microsoft.com/office/drawing/2014/main" id="{8BA9642D-E707-4E5C-AD56-5B4201F77F7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1351" y="1788400"/>
              <a:ext cx="8035925" cy="5083516"/>
            </a:xfrm>
            <a:custGeom>
              <a:avLst/>
              <a:gdLst/>
              <a:ahLst/>
              <a:cxnLst/>
              <a:rect l="0" t="0" r="r" b="b"/>
              <a:pathLst>
                <a:path w="1688" h="1066">
                  <a:moveTo>
                    <a:pt x="1302" y="1066"/>
                  </a:moveTo>
                  <a:cubicBezTo>
                    <a:pt x="1416" y="1024"/>
                    <a:pt x="1551" y="962"/>
                    <a:pt x="1613" y="850"/>
                  </a:cubicBezTo>
                  <a:cubicBezTo>
                    <a:pt x="1688" y="715"/>
                    <a:pt x="1606" y="575"/>
                    <a:pt x="1517" y="471"/>
                  </a:cubicBezTo>
                  <a:cubicBezTo>
                    <a:pt x="1336" y="258"/>
                    <a:pt x="1084" y="62"/>
                    <a:pt x="798" y="28"/>
                  </a:cubicBezTo>
                  <a:cubicBezTo>
                    <a:pt x="559" y="0"/>
                    <a:pt x="317" y="138"/>
                    <a:pt x="181" y="333"/>
                  </a:cubicBezTo>
                  <a:cubicBezTo>
                    <a:pt x="0" y="592"/>
                    <a:pt x="191" y="907"/>
                    <a:pt x="420" y="10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1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0" name="Freeform 8">
              <a:extLst>
                <a:ext uri="{FF2B5EF4-FFF2-40B4-BE49-F238E27FC236}">
                  <a16:creationId xmlns:a16="http://schemas.microsoft.com/office/drawing/2014/main" id="{6BE43368-BE27-4B0F-996B-F8020ECC8F4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1061" y="549842"/>
              <a:ext cx="10334625" cy="6322075"/>
            </a:xfrm>
            <a:custGeom>
              <a:avLst/>
              <a:gdLst/>
              <a:ahLst/>
              <a:cxnLst/>
              <a:rect l="0" t="0" r="r" b="b"/>
              <a:pathLst>
                <a:path w="2171" h="1326">
                  <a:moveTo>
                    <a:pt x="1873" y="1326"/>
                  </a:moveTo>
                  <a:cubicBezTo>
                    <a:pt x="2171" y="1045"/>
                    <a:pt x="1825" y="678"/>
                    <a:pt x="1609" y="473"/>
                  </a:cubicBezTo>
                  <a:cubicBezTo>
                    <a:pt x="1406" y="281"/>
                    <a:pt x="1159" y="116"/>
                    <a:pt x="880" y="63"/>
                  </a:cubicBezTo>
                  <a:cubicBezTo>
                    <a:pt x="545" y="0"/>
                    <a:pt x="214" y="161"/>
                    <a:pt x="0" y="42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1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1" name="Freeform 9">
              <a:extLst>
                <a:ext uri="{FF2B5EF4-FFF2-40B4-BE49-F238E27FC236}">
                  <a16:creationId xmlns:a16="http://schemas.microsoft.com/office/drawing/2014/main" id="{1C2AFC90-DCD5-4CC4-B572-09469E89273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701" y="6186246"/>
              <a:ext cx="504825" cy="681527"/>
            </a:xfrm>
            <a:custGeom>
              <a:avLst/>
              <a:gdLst/>
              <a:ahLst/>
              <a:cxnLst/>
              <a:rect l="0" t="0" r="r" b="b"/>
              <a:pathLst>
                <a:path w="106" h="143">
                  <a:moveTo>
                    <a:pt x="0" y="0"/>
                  </a:moveTo>
                  <a:cubicBezTo>
                    <a:pt x="35" y="54"/>
                    <a:pt x="70" y="101"/>
                    <a:pt x="106" y="143"/>
                  </a:cubicBezTo>
                </a:path>
              </a:pathLst>
            </a:custGeom>
            <a:noFill/>
            <a:ln w="4763" cap="flat">
              <a:solidFill>
                <a:schemeClr val="tx1">
                  <a:alpha val="1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2" name="Freeform 10">
              <a:extLst>
                <a:ext uri="{FF2B5EF4-FFF2-40B4-BE49-F238E27FC236}">
                  <a16:creationId xmlns:a16="http://schemas.microsoft.com/office/drawing/2014/main" id="{EEC73C1F-7C9B-41BF-A454-152B90AFF44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1061" y="-51881"/>
              <a:ext cx="11091863" cy="6923796"/>
            </a:xfrm>
            <a:custGeom>
              <a:avLst/>
              <a:gdLst/>
              <a:ahLst/>
              <a:cxnLst/>
              <a:rect l="0" t="0" r="r" b="b"/>
              <a:pathLst>
                <a:path w="2330" h="1452">
                  <a:moveTo>
                    <a:pt x="2046" y="1452"/>
                  </a:moveTo>
                  <a:cubicBezTo>
                    <a:pt x="2330" y="1153"/>
                    <a:pt x="2049" y="821"/>
                    <a:pt x="1813" y="601"/>
                  </a:cubicBezTo>
                  <a:cubicBezTo>
                    <a:pt x="1569" y="375"/>
                    <a:pt x="1282" y="179"/>
                    <a:pt x="956" y="97"/>
                  </a:cubicBezTo>
                  <a:cubicBezTo>
                    <a:pt x="572" y="0"/>
                    <a:pt x="292" y="101"/>
                    <a:pt x="0" y="3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1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3" name="Freeform 11">
              <a:extLst>
                <a:ext uri="{FF2B5EF4-FFF2-40B4-BE49-F238E27FC236}">
                  <a16:creationId xmlns:a16="http://schemas.microsoft.com/office/drawing/2014/main" id="{B9387A9D-115C-4CC5-9107-97827EFF87D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426601" y="5579"/>
              <a:ext cx="5788025" cy="6847184"/>
            </a:xfrm>
            <a:custGeom>
              <a:avLst/>
              <a:gdLst/>
              <a:ahLst/>
              <a:cxnLst/>
              <a:rect l="0" t="0" r="r" b="b"/>
              <a:pathLst>
                <a:path w="1216" h="1436">
                  <a:moveTo>
                    <a:pt x="1094" y="1436"/>
                  </a:moveTo>
                  <a:cubicBezTo>
                    <a:pt x="1216" y="1114"/>
                    <a:pt x="904" y="770"/>
                    <a:pt x="709" y="551"/>
                  </a:cubicBezTo>
                  <a:cubicBezTo>
                    <a:pt x="509" y="327"/>
                    <a:pt x="274" y="127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1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4" name="Freeform 12">
              <a:extLst>
                <a:ext uri="{FF2B5EF4-FFF2-40B4-BE49-F238E27FC236}">
                  <a16:creationId xmlns:a16="http://schemas.microsoft.com/office/drawing/2014/main" id="{69CF2257-1227-45F2-8310-EF03857E082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1061" y="5579"/>
              <a:ext cx="1057275" cy="614491"/>
            </a:xfrm>
            <a:custGeom>
              <a:avLst/>
              <a:gdLst/>
              <a:ahLst/>
              <a:cxnLst/>
              <a:rect l="0" t="0" r="r" b="b"/>
              <a:pathLst>
                <a:path w="222" h="129">
                  <a:moveTo>
                    <a:pt x="222" y="0"/>
                  </a:moveTo>
                  <a:cubicBezTo>
                    <a:pt x="152" y="35"/>
                    <a:pt x="76" y="78"/>
                    <a:pt x="0" y="12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1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5" name="Freeform 13">
              <a:extLst>
                <a:ext uri="{FF2B5EF4-FFF2-40B4-BE49-F238E27FC236}">
                  <a16:creationId xmlns:a16="http://schemas.microsoft.com/office/drawing/2014/main" id="{914D598B-12C8-4050-872B-AB3C4790AB4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821889" y="5579"/>
              <a:ext cx="5588000" cy="6866337"/>
            </a:xfrm>
            <a:custGeom>
              <a:avLst/>
              <a:gdLst/>
              <a:ahLst/>
              <a:cxnLst/>
              <a:rect l="0" t="0" r="r" b="b"/>
              <a:pathLst>
                <a:path w="1174" h="1440">
                  <a:moveTo>
                    <a:pt x="1067" y="1440"/>
                  </a:moveTo>
                  <a:cubicBezTo>
                    <a:pt x="1174" y="1124"/>
                    <a:pt x="887" y="797"/>
                    <a:pt x="698" y="577"/>
                  </a:cubicBezTo>
                  <a:cubicBezTo>
                    <a:pt x="500" y="348"/>
                    <a:pt x="270" y="14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1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6" name="Freeform 14">
              <a:extLst>
                <a:ext uri="{FF2B5EF4-FFF2-40B4-BE49-F238E27FC236}">
                  <a16:creationId xmlns:a16="http://schemas.microsoft.com/office/drawing/2014/main" id="{43441426-0436-4C62-93CB-7B231211949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701" y="790"/>
              <a:ext cx="595313" cy="352734"/>
            </a:xfrm>
            <a:custGeom>
              <a:avLst/>
              <a:gdLst/>
              <a:ahLst/>
              <a:cxnLst/>
              <a:rect l="0" t="0" r="r" b="b"/>
              <a:pathLst>
                <a:path w="125" h="74">
                  <a:moveTo>
                    <a:pt x="125" y="0"/>
                  </a:moveTo>
                  <a:cubicBezTo>
                    <a:pt x="85" y="22"/>
                    <a:pt x="43" y="47"/>
                    <a:pt x="0" y="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1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7" name="Freeform 15">
              <a:extLst>
                <a:ext uri="{FF2B5EF4-FFF2-40B4-BE49-F238E27FC236}">
                  <a16:creationId xmlns:a16="http://schemas.microsoft.com/office/drawing/2014/main" id="{8174AF5F-E0DA-457B-9C6D-B6793C36AF2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012389" y="5579"/>
              <a:ext cx="5497513" cy="6866337"/>
            </a:xfrm>
            <a:custGeom>
              <a:avLst/>
              <a:gdLst/>
              <a:ahLst/>
              <a:cxnLst/>
              <a:rect l="0" t="0" r="r" b="b"/>
              <a:pathLst>
                <a:path w="1155" h="1440">
                  <a:moveTo>
                    <a:pt x="1056" y="1440"/>
                  </a:moveTo>
                  <a:cubicBezTo>
                    <a:pt x="1155" y="1123"/>
                    <a:pt x="875" y="801"/>
                    <a:pt x="686" y="580"/>
                  </a:cubicBezTo>
                  <a:cubicBezTo>
                    <a:pt x="491" y="352"/>
                    <a:pt x="264" y="145"/>
                    <a:pt x="0" y="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1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8" name="Freeform 16">
              <a:extLst>
                <a:ext uri="{FF2B5EF4-FFF2-40B4-BE49-F238E27FC236}">
                  <a16:creationId xmlns:a16="http://schemas.microsoft.com/office/drawing/2014/main" id="{40D36E6D-6BFF-4FB5-9EEB-3A36B795623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1061" y="5579"/>
              <a:ext cx="357188" cy="213875"/>
            </a:xfrm>
            <a:custGeom>
              <a:avLst/>
              <a:gdLst/>
              <a:ahLst/>
              <a:cxnLst/>
              <a:rect l="0" t="0" r="r" b="b"/>
              <a:pathLst>
                <a:path w="75" h="45">
                  <a:moveTo>
                    <a:pt x="75" y="0"/>
                  </a:moveTo>
                  <a:cubicBezTo>
                    <a:pt x="50" y="14"/>
                    <a:pt x="25" y="29"/>
                    <a:pt x="0" y="45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1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9" name="Freeform 17">
              <a:extLst>
                <a:ext uri="{FF2B5EF4-FFF2-40B4-BE49-F238E27FC236}">
                  <a16:creationId xmlns:a16="http://schemas.microsoft.com/office/drawing/2014/main" id="{5159A95D-574D-4341-8A5B-5EB05EF2CBB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210826" y="790"/>
              <a:ext cx="5522913" cy="6871126"/>
            </a:xfrm>
            <a:custGeom>
              <a:avLst/>
              <a:gdLst/>
              <a:ahLst/>
              <a:cxnLst/>
              <a:rect l="0" t="0" r="r" b="b"/>
              <a:pathLst>
                <a:path w="1160" h="1441">
                  <a:moveTo>
                    <a:pt x="1053" y="1441"/>
                  </a:moveTo>
                  <a:cubicBezTo>
                    <a:pt x="1160" y="1129"/>
                    <a:pt x="892" y="817"/>
                    <a:pt x="705" y="599"/>
                  </a:cubicBezTo>
                  <a:cubicBezTo>
                    <a:pt x="503" y="365"/>
                    <a:pt x="270" y="152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1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0" name="Freeform 18">
              <a:extLst>
                <a:ext uri="{FF2B5EF4-FFF2-40B4-BE49-F238E27FC236}">
                  <a16:creationId xmlns:a16="http://schemas.microsoft.com/office/drawing/2014/main" id="{CC2519B6-9E4D-48AA-8E1D-413BEEEEE68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463239" y="5579"/>
              <a:ext cx="5413375" cy="6866337"/>
            </a:xfrm>
            <a:custGeom>
              <a:avLst/>
              <a:gdLst/>
              <a:ahLst/>
              <a:cxnLst/>
              <a:rect l="0" t="0" r="r" b="b"/>
              <a:pathLst>
                <a:path w="1137" h="1440">
                  <a:moveTo>
                    <a:pt x="1040" y="1440"/>
                  </a:moveTo>
                  <a:cubicBezTo>
                    <a:pt x="1137" y="1131"/>
                    <a:pt x="883" y="828"/>
                    <a:pt x="698" y="611"/>
                  </a:cubicBezTo>
                  <a:cubicBezTo>
                    <a:pt x="498" y="375"/>
                    <a:pt x="268" y="159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1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1" name="Freeform 19">
              <a:extLst>
                <a:ext uri="{FF2B5EF4-FFF2-40B4-BE49-F238E27FC236}">
                  <a16:creationId xmlns:a16="http://schemas.microsoft.com/office/drawing/2014/main" id="{91EFD00E-D9BB-4F8F-9652-1514A200A5E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877576" y="5579"/>
              <a:ext cx="5037138" cy="6861550"/>
            </a:xfrm>
            <a:custGeom>
              <a:avLst/>
              <a:gdLst/>
              <a:ahLst/>
              <a:cxnLst/>
              <a:rect l="0" t="0" r="r" b="b"/>
              <a:pathLst>
                <a:path w="1058" h="1439">
                  <a:moveTo>
                    <a:pt x="1011" y="1439"/>
                  </a:moveTo>
                  <a:cubicBezTo>
                    <a:pt x="1058" y="1131"/>
                    <a:pt x="825" y="841"/>
                    <a:pt x="648" y="617"/>
                  </a:cubicBezTo>
                  <a:cubicBezTo>
                    <a:pt x="462" y="383"/>
                    <a:pt x="248" y="16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1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2" name="Freeform 20">
              <a:extLst>
                <a:ext uri="{FF2B5EF4-FFF2-40B4-BE49-F238E27FC236}">
                  <a16:creationId xmlns:a16="http://schemas.microsoft.com/office/drawing/2014/main" id="{78EDA1A4-47D4-4C8C-94C1-20520CA08E4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8768289" y="5579"/>
              <a:ext cx="3417888" cy="2742066"/>
            </a:xfrm>
            <a:custGeom>
              <a:avLst/>
              <a:gdLst/>
              <a:ahLst/>
              <a:cxnLst/>
              <a:rect l="0" t="0" r="r" b="b"/>
              <a:pathLst>
                <a:path w="718" h="575">
                  <a:moveTo>
                    <a:pt x="718" y="575"/>
                  </a:moveTo>
                  <a:cubicBezTo>
                    <a:pt x="500" y="360"/>
                    <a:pt x="260" y="163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1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3" name="Freeform 21">
              <a:extLst>
                <a:ext uri="{FF2B5EF4-FFF2-40B4-BE49-F238E27FC236}">
                  <a16:creationId xmlns:a16="http://schemas.microsoft.com/office/drawing/2014/main" id="{EF948F9B-2B64-4D46-B645-564490CD551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9235014" y="10367"/>
              <a:ext cx="2951163" cy="2555325"/>
            </a:xfrm>
            <a:custGeom>
              <a:avLst/>
              <a:gdLst/>
              <a:ahLst/>
              <a:cxnLst/>
              <a:rect l="0" t="0" r="r" b="b"/>
              <a:pathLst>
                <a:path w="620" h="536">
                  <a:moveTo>
                    <a:pt x="620" y="536"/>
                  </a:moveTo>
                  <a:cubicBezTo>
                    <a:pt x="404" y="314"/>
                    <a:pt x="196" y="13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1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4" name="Freeform 22">
              <a:extLst>
                <a:ext uri="{FF2B5EF4-FFF2-40B4-BE49-F238E27FC236}">
                  <a16:creationId xmlns:a16="http://schemas.microsoft.com/office/drawing/2014/main" id="{95BA89D9-B358-4064-A9B6-44592BB971B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020826" y="5579"/>
              <a:ext cx="2165350" cy="1358265"/>
            </a:xfrm>
            <a:custGeom>
              <a:avLst/>
              <a:gdLst/>
              <a:ahLst/>
              <a:cxnLst/>
              <a:rect l="0" t="0" r="r" b="b"/>
              <a:pathLst>
                <a:path w="455" h="285">
                  <a:moveTo>
                    <a:pt x="0" y="0"/>
                  </a:moveTo>
                  <a:cubicBezTo>
                    <a:pt x="153" y="85"/>
                    <a:pt x="308" y="180"/>
                    <a:pt x="455" y="28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1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5" name="Freeform 23">
              <a:extLst>
                <a:ext uri="{FF2B5EF4-FFF2-40B4-BE49-F238E27FC236}">
                  <a16:creationId xmlns:a16="http://schemas.microsoft.com/office/drawing/2014/main" id="{B1D008F9-9A52-429E-9615-0BB796945BB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290826" y="5579"/>
              <a:ext cx="895350" cy="534687"/>
            </a:xfrm>
            <a:custGeom>
              <a:avLst/>
              <a:gdLst/>
              <a:ahLst/>
              <a:cxnLst/>
              <a:rect l="0" t="0" r="r" b="b"/>
              <a:pathLst>
                <a:path w="188" h="112">
                  <a:moveTo>
                    <a:pt x="0" y="0"/>
                  </a:moveTo>
                  <a:cubicBezTo>
                    <a:pt x="63" y="36"/>
                    <a:pt x="126" y="73"/>
                    <a:pt x="188" y="112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1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sp>
        <p:nvSpPr>
          <p:cNvPr id="57" name="Rectangle 56">
            <a:extLst>
              <a:ext uri="{FF2B5EF4-FFF2-40B4-BE49-F238E27FC236}">
                <a16:creationId xmlns:a16="http://schemas.microsoft.com/office/drawing/2014/main" id="{E4BAAF5C-577F-43DB-8ACD-EDAB5A54E6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100000">
                <a:schemeClr val="tx2">
                  <a:alpha val="38000"/>
                </a:schemeClr>
              </a:gs>
              <a:gs pos="0">
                <a:schemeClr val="bg1">
                  <a:lumMod val="95000"/>
                  <a:alpha val="12000"/>
                </a:schemeClr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Isosceles Triangle 58">
            <a:extLst>
              <a:ext uri="{FF2B5EF4-FFF2-40B4-BE49-F238E27FC236}">
                <a16:creationId xmlns:a16="http://schemas.microsoft.com/office/drawing/2014/main" id="{78B6E08A-861F-4A1A-BCF0-69429C5A281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8025316" y="3342776"/>
            <a:ext cx="200040" cy="172448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/>
          </a:p>
        </p:txBody>
      </p:sp>
      <p:pic>
        <p:nvPicPr>
          <p:cNvPr id="56" name="shadow zones video">
            <a:hlinkClick r:id="" action="ppaction://media"/>
            <a:extLst>
              <a:ext uri="{FF2B5EF4-FFF2-40B4-BE49-F238E27FC236}">
                <a16:creationId xmlns:a16="http://schemas.microsoft.com/office/drawing/2014/main" id="{C49A6329-44FC-4FEB-BCB2-46C8DE5406FA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196248" y="491447"/>
            <a:ext cx="7700754" cy="5775015"/>
          </a:xfrm>
        </p:spPr>
      </p:pic>
      <p:sp>
        <p:nvSpPr>
          <p:cNvPr id="58" name="TextBox 57">
            <a:extLst>
              <a:ext uri="{FF2B5EF4-FFF2-40B4-BE49-F238E27FC236}">
                <a16:creationId xmlns:a16="http://schemas.microsoft.com/office/drawing/2014/main" id="{C30EBEDF-51BE-4509-AC44-C8A204E9BA63}"/>
              </a:ext>
            </a:extLst>
          </p:cNvPr>
          <p:cNvSpPr txBox="1"/>
          <p:nvPr/>
        </p:nvSpPr>
        <p:spPr>
          <a:xfrm>
            <a:off x="74330" y="36073"/>
            <a:ext cx="609522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>
                <a:solidFill>
                  <a:schemeClr val="accent2"/>
                </a:solidFill>
              </a:rPr>
              <a:t>https://www.youtube.com/watch?v=7eeqzRUg4DU</a:t>
            </a:r>
          </a:p>
        </p:txBody>
      </p:sp>
    </p:spTree>
    <p:extLst>
      <p:ext uri="{BB962C8B-B14F-4D97-AF65-F5344CB8AC3E}">
        <p14:creationId xmlns:p14="http://schemas.microsoft.com/office/powerpoint/2010/main" val="503068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0071" fill="hold"/>
                                        <p:tgtEl>
                                          <p:spTgt spid="5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5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56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42F798-B1C0-4797-801E-723E69A497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Shadow zones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98CC027A-04F8-41FD-B1A1-AAEF063168B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sz="2000" dirty="0"/>
              <a:t>What is a shadow zone?</a:t>
            </a:r>
          </a:p>
          <a:p>
            <a:endParaRPr lang="en-GB" sz="2000" dirty="0"/>
          </a:p>
          <a:p>
            <a:r>
              <a:rPr lang="en-GB" sz="2000" dirty="0"/>
              <a:t>Why are the ray paths curved?</a:t>
            </a:r>
          </a:p>
          <a:p>
            <a:pPr marL="0" indent="0">
              <a:buNone/>
            </a:pPr>
            <a:endParaRPr lang="en-GB" sz="2000" dirty="0"/>
          </a:p>
          <a:p>
            <a:r>
              <a:rPr lang="en-GB" sz="2000" dirty="0"/>
              <a:t>What were the key points from the video?</a:t>
            </a:r>
          </a:p>
          <a:p>
            <a:pPr marL="0" indent="0">
              <a:buNone/>
            </a:pPr>
            <a:endParaRPr lang="en-GB" sz="2000" dirty="0"/>
          </a:p>
          <a:p>
            <a:r>
              <a:rPr lang="en-GB" sz="2000" dirty="0"/>
              <a:t>How does the S wave shadow zone provide </a:t>
            </a:r>
            <a:r>
              <a:rPr lang="en-GB" sz="2000"/>
              <a:t>evidence of </a:t>
            </a:r>
            <a:r>
              <a:rPr lang="en-GB" sz="2000" dirty="0"/>
              <a:t>a liquid outer core?</a:t>
            </a:r>
          </a:p>
        </p:txBody>
      </p:sp>
    </p:spTree>
    <p:extLst>
      <p:ext uri="{BB962C8B-B14F-4D97-AF65-F5344CB8AC3E}">
        <p14:creationId xmlns:p14="http://schemas.microsoft.com/office/powerpoint/2010/main" val="2986163906"/>
      </p:ext>
    </p:extLst>
  </p:cSld>
  <p:clrMapOvr>
    <a:masterClrMapping/>
  </p:clrMapOvr>
</p:sld>
</file>

<file path=ppt/theme/theme1.xml><?xml version="1.0" encoding="utf-8"?>
<a:theme xmlns:a="http://schemas.openxmlformats.org/drawingml/2006/main" name="Atlas">
  <a:themeElements>
    <a:clrScheme name="Red Orange">
      <a:dk1>
        <a:sysClr val="windowText" lastClr="000000"/>
      </a:dk1>
      <a:lt1>
        <a:sysClr val="window" lastClr="FFFFFF"/>
      </a:lt1>
      <a:dk2>
        <a:srgbClr val="505046"/>
      </a:dk2>
      <a:lt2>
        <a:srgbClr val="EEECE1"/>
      </a:lt2>
      <a:accent1>
        <a:srgbClr val="E84C22"/>
      </a:accent1>
      <a:accent2>
        <a:srgbClr val="FFBD47"/>
      </a:accent2>
      <a:accent3>
        <a:srgbClr val="B64926"/>
      </a:accent3>
      <a:accent4>
        <a:srgbClr val="FF8427"/>
      </a:accent4>
      <a:accent5>
        <a:srgbClr val="CC9900"/>
      </a:accent5>
      <a:accent6>
        <a:srgbClr val="B22600"/>
      </a:accent6>
      <a:hlink>
        <a:srgbClr val="CC9900"/>
      </a:hlink>
      <a:folHlink>
        <a:srgbClr val="666699"/>
      </a:folHlink>
    </a:clrScheme>
    <a:fontScheme name="Atlas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Rockwell" panose="020606030202050204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tlas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alpha val="60000"/>
                <a:satMod val="109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4000"/>
                <a:satMod val="130000"/>
                <a:lumMod val="92000"/>
              </a:schemeClr>
            </a:gs>
            <a:gs pos="100000">
              <a:schemeClr val="phClr">
                <a:shade val="76000"/>
                <a:satMod val="130000"/>
                <a:lumMod val="88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0000"/>
            </a:schemeClr>
          </a:solidFill>
          <a:prstDash val="solid"/>
        </a:ln>
        <a:ln w="15875" cap="flat" cmpd="sng" algn="ctr">
          <a:solidFill>
            <a:schemeClr val="phClr">
              <a:shade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5400" dir="5400000" rotWithShape="0">
              <a:srgbClr val="000000">
                <a:alpha val="7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>
            <a:bevelT w="0" h="0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10000">
              <a:schemeClr val="phClr">
                <a:tint val="94000"/>
                <a:lumMod val="116000"/>
              </a:schemeClr>
            </a:gs>
            <a:gs pos="100000">
              <a:schemeClr val="phClr">
                <a:tint val="98000"/>
                <a:shade val="86000"/>
                <a:satMod val="90000"/>
                <a:lumMod val="88000"/>
              </a:schemeClr>
            </a:gs>
          </a:gsLst>
          <a:path path="circle">
            <a:fillToRect l="50000" t="15000" r="50000" b="169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Atlas" id="{5156B0E4-0EB1-49FE-A26B-15F6F698AEC6}" vid="{C0EF0781-FB17-4F1F-B3B1-699933968CEA}"/>
    </a:ext>
  </a:extLst>
</a:theme>
</file>

<file path=ppt/theme/theme2.xml><?xml version="1.0" encoding="utf-8"?>
<a:theme xmlns:a="http://schemas.openxmlformats.org/drawingml/2006/main" name="Office Theme">
  <a:themeElements>
    <a:clrScheme name="Red Orange">
      <a:dk1>
        <a:sysClr val="windowText" lastClr="000000"/>
      </a:dk1>
      <a:lt1>
        <a:sysClr val="window" lastClr="FFFFFF"/>
      </a:lt1>
      <a:dk2>
        <a:srgbClr val="505046"/>
      </a:dk2>
      <a:lt2>
        <a:srgbClr val="EEECE1"/>
      </a:lt2>
      <a:accent1>
        <a:srgbClr val="E84C22"/>
      </a:accent1>
      <a:accent2>
        <a:srgbClr val="FFBD47"/>
      </a:accent2>
      <a:accent3>
        <a:srgbClr val="B64926"/>
      </a:accent3>
      <a:accent4>
        <a:srgbClr val="FF8427"/>
      </a:accent4>
      <a:accent5>
        <a:srgbClr val="CC9900"/>
      </a:accent5>
      <a:accent6>
        <a:srgbClr val="B22600"/>
      </a:accent6>
      <a:hlink>
        <a:srgbClr val="CC9900"/>
      </a:hlink>
      <a:folHlink>
        <a:srgbClr val="666699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209</TotalTime>
  <Words>422</Words>
  <Application>Microsoft Office PowerPoint</Application>
  <PresentationFormat>Widescreen</PresentationFormat>
  <Paragraphs>36</Paragraphs>
  <Slides>15</Slides>
  <Notes>2</Notes>
  <HiddenSlides>0</HiddenSlides>
  <MMClips>1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15</vt:i4>
      </vt:variant>
    </vt:vector>
  </HeadingPairs>
  <TitlesOfParts>
    <vt:vector size="22" baseType="lpstr">
      <vt:lpstr>Arial</vt:lpstr>
      <vt:lpstr>Calibri</vt:lpstr>
      <vt:lpstr>Calibri Light</vt:lpstr>
      <vt:lpstr>Rockwell</vt:lpstr>
      <vt:lpstr>Wingdings</vt:lpstr>
      <vt:lpstr>Atlas</vt:lpstr>
      <vt:lpstr>Office Theme</vt:lpstr>
      <vt:lpstr>PowerPoint Presentation</vt:lpstr>
      <vt:lpstr>What is the deepest we have ever drilled into the Earth?  (The radius of the Earth is 6370km)</vt:lpstr>
      <vt:lpstr>Kola superdeep borehole – 12km  </vt:lpstr>
      <vt:lpstr>PowerPoint Presentation</vt:lpstr>
      <vt:lpstr>PowerPoint Presentation</vt:lpstr>
      <vt:lpstr>At home, check out the BBC activity ‘Journey to the centre of the Earth’</vt:lpstr>
      <vt:lpstr>To look deeper than the crust, we need seismology!</vt:lpstr>
      <vt:lpstr>PowerPoint Presentation</vt:lpstr>
      <vt:lpstr>Shadow zones</vt:lpstr>
      <vt:lpstr>PowerPoint Presentation</vt:lpstr>
      <vt:lpstr>Waves through the Earth</vt:lpstr>
      <vt:lpstr>Worksheet</vt:lpstr>
      <vt:lpstr>PowerPoint Presentation</vt:lpstr>
      <vt:lpstr>PowerPoint Presentation</vt:lpstr>
      <vt:lpstr>Write a 1 paragraph summary of what you know about the internal structure of the Earth.   Why not ask someone at home what they were taught about the structure of the Earth?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Quiz What do you remember from last lesson?</dc:title>
  <dc:creator>Gemma Shaw</dc:creator>
  <cp:lastModifiedBy>Gemma Shaw</cp:lastModifiedBy>
  <cp:revision>1</cp:revision>
  <dcterms:created xsi:type="dcterms:W3CDTF">2020-07-15T14:03:51Z</dcterms:created>
  <dcterms:modified xsi:type="dcterms:W3CDTF">2020-07-23T23:15:53Z</dcterms:modified>
</cp:coreProperties>
</file>