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62" r:id="rId6"/>
    <p:sldId id="269" r:id="rId7"/>
    <p:sldId id="265" r:id="rId8"/>
    <p:sldId id="264" r:id="rId9"/>
    <p:sldId id="259" r:id="rId10"/>
    <p:sldId id="261" r:id="rId11"/>
    <p:sldId id="266" r:id="rId12"/>
    <p:sldId id="267" r:id="rId13"/>
    <p:sldId id="272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1D7B9F-2F87-40B3-A57C-28A619BB8A7E}" v="161" dt="2020-07-24T13:12:38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48" d="100"/>
          <a:sy n="48" d="100"/>
        </p:scale>
        <p:origin x="55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Shaw" userId="baf44704ededf4ca" providerId="LiveId" clId="{B01D7B9F-2F87-40B3-A57C-28A619BB8A7E}"/>
    <pc:docChg chg="undo redo custSel mod addSld delSld modSld sldOrd">
      <pc:chgData name="Gemma Shaw" userId="baf44704ededf4ca" providerId="LiveId" clId="{B01D7B9F-2F87-40B3-A57C-28A619BB8A7E}" dt="2020-07-24T13:13:53.325" v="3149" actId="1076"/>
      <pc:docMkLst>
        <pc:docMk/>
      </pc:docMkLst>
      <pc:sldChg chg="addSp delSp modSp mod">
        <pc:chgData name="Gemma Shaw" userId="baf44704ededf4ca" providerId="LiveId" clId="{B01D7B9F-2F87-40B3-A57C-28A619BB8A7E}" dt="2020-07-07T20:58:26.094" v="1440" actId="1076"/>
        <pc:sldMkLst>
          <pc:docMk/>
          <pc:sldMk cId="482030166" sldId="256"/>
        </pc:sldMkLst>
        <pc:spChg chg="mod">
          <ac:chgData name="Gemma Shaw" userId="baf44704ededf4ca" providerId="LiveId" clId="{B01D7B9F-2F87-40B3-A57C-28A619BB8A7E}" dt="2020-07-07T20:09:44.926" v="681" actId="1076"/>
          <ac:spMkLst>
            <pc:docMk/>
            <pc:sldMk cId="482030166" sldId="256"/>
            <ac:spMk id="4" creationId="{BA98F700-E5E2-46BA-9797-7591FF4A3070}"/>
          </ac:spMkLst>
        </pc:spChg>
        <pc:spChg chg="add del mod">
          <ac:chgData name="Gemma Shaw" userId="baf44704ededf4ca" providerId="LiveId" clId="{B01D7B9F-2F87-40B3-A57C-28A619BB8A7E}" dt="2020-07-07T20:02:31.889" v="597" actId="478"/>
          <ac:spMkLst>
            <pc:docMk/>
            <pc:sldMk cId="482030166" sldId="256"/>
            <ac:spMk id="45" creationId="{0D48406C-2E8F-4945-82BD-2C0C1956BC5C}"/>
          </ac:spMkLst>
        </pc:spChg>
        <pc:spChg chg="add mod">
          <ac:chgData name="Gemma Shaw" userId="baf44704ededf4ca" providerId="LiveId" clId="{B01D7B9F-2F87-40B3-A57C-28A619BB8A7E}" dt="2020-07-07T20:28:08.806" v="1056" actId="1076"/>
          <ac:spMkLst>
            <pc:docMk/>
            <pc:sldMk cId="482030166" sldId="256"/>
            <ac:spMk id="47" creationId="{51162233-8963-482A-9AFF-05E8C913E5AF}"/>
          </ac:spMkLst>
        </pc:spChg>
        <pc:spChg chg="add mod">
          <ac:chgData name="Gemma Shaw" userId="baf44704ededf4ca" providerId="LiveId" clId="{B01D7B9F-2F87-40B3-A57C-28A619BB8A7E}" dt="2020-07-07T20:28:14.934" v="1058" actId="1076"/>
          <ac:spMkLst>
            <pc:docMk/>
            <pc:sldMk cId="482030166" sldId="256"/>
            <ac:spMk id="48" creationId="{89A348E6-4D6E-4ACE-BFD3-1DF4292A2332}"/>
          </ac:spMkLst>
        </pc:spChg>
        <pc:spChg chg="add mod">
          <ac:chgData name="Gemma Shaw" userId="baf44704ededf4ca" providerId="LiveId" clId="{B01D7B9F-2F87-40B3-A57C-28A619BB8A7E}" dt="2020-07-07T20:27:14.701" v="1041" actId="1076"/>
          <ac:spMkLst>
            <pc:docMk/>
            <pc:sldMk cId="482030166" sldId="256"/>
            <ac:spMk id="49" creationId="{2F92F82C-E51A-4925-A6A9-AAEF1866CAB8}"/>
          </ac:spMkLst>
        </pc:spChg>
        <pc:spChg chg="add mod">
          <ac:chgData name="Gemma Shaw" userId="baf44704ededf4ca" providerId="LiveId" clId="{B01D7B9F-2F87-40B3-A57C-28A619BB8A7E}" dt="2020-07-07T20:28:12.663" v="1057" actId="1076"/>
          <ac:spMkLst>
            <pc:docMk/>
            <pc:sldMk cId="482030166" sldId="256"/>
            <ac:spMk id="50" creationId="{41FAC5A8-4DC4-4DD5-AF63-1785C4ACC870}"/>
          </ac:spMkLst>
        </pc:spChg>
        <pc:picChg chg="mod">
          <ac:chgData name="Gemma Shaw" userId="baf44704ededf4ca" providerId="LiveId" clId="{B01D7B9F-2F87-40B3-A57C-28A619BB8A7E}" dt="2020-07-07T20:26:34.925" v="1033" actId="1076"/>
          <ac:picMkLst>
            <pc:docMk/>
            <pc:sldMk cId="482030166" sldId="256"/>
            <ac:picMk id="13" creationId="{A70F247B-D62E-4DEC-89C9-F2BB16A74417}"/>
          </ac:picMkLst>
        </pc:picChg>
        <pc:picChg chg="del mod">
          <ac:chgData name="Gemma Shaw" userId="baf44704ededf4ca" providerId="LiveId" clId="{B01D7B9F-2F87-40B3-A57C-28A619BB8A7E}" dt="2020-07-07T20:05:29.804" v="628" actId="478"/>
          <ac:picMkLst>
            <pc:docMk/>
            <pc:sldMk cId="482030166" sldId="256"/>
            <ac:picMk id="14" creationId="{CE4FB216-87CF-4AC1-9B0C-CB063B7AF4D3}"/>
          </ac:picMkLst>
        </pc:picChg>
        <pc:picChg chg="del mod">
          <ac:chgData name="Gemma Shaw" userId="baf44704ededf4ca" providerId="LiveId" clId="{B01D7B9F-2F87-40B3-A57C-28A619BB8A7E}" dt="2020-07-07T20:22:45.713" v="949" actId="478"/>
          <ac:picMkLst>
            <pc:docMk/>
            <pc:sldMk cId="482030166" sldId="256"/>
            <ac:picMk id="15" creationId="{AA15437B-7CC1-4195-89C9-CF0C51A4E442}"/>
          </ac:picMkLst>
        </pc:picChg>
        <pc:picChg chg="mod">
          <ac:chgData name="Gemma Shaw" userId="baf44704ededf4ca" providerId="LiveId" clId="{B01D7B9F-2F87-40B3-A57C-28A619BB8A7E}" dt="2020-07-07T20:27:26.980" v="1046" actId="14100"/>
          <ac:picMkLst>
            <pc:docMk/>
            <pc:sldMk cId="482030166" sldId="256"/>
            <ac:picMk id="16" creationId="{3909BE4C-55A8-4908-8E92-18AB09EE0BDB}"/>
          </ac:picMkLst>
        </pc:picChg>
        <pc:picChg chg="del mod">
          <ac:chgData name="Gemma Shaw" userId="baf44704ededf4ca" providerId="LiveId" clId="{B01D7B9F-2F87-40B3-A57C-28A619BB8A7E}" dt="2020-07-07T20:05:26.112" v="627" actId="478"/>
          <ac:picMkLst>
            <pc:docMk/>
            <pc:sldMk cId="482030166" sldId="256"/>
            <ac:picMk id="18" creationId="{C8D8563E-C9F1-4E76-8B77-EDB9093580AA}"/>
          </ac:picMkLst>
        </pc:picChg>
        <pc:picChg chg="mod">
          <ac:chgData name="Gemma Shaw" userId="baf44704ededf4ca" providerId="LiveId" clId="{B01D7B9F-2F87-40B3-A57C-28A619BB8A7E}" dt="2020-07-07T20:58:26.094" v="1440" actId="1076"/>
          <ac:picMkLst>
            <pc:docMk/>
            <pc:sldMk cId="482030166" sldId="256"/>
            <ac:picMk id="41" creationId="{6C09F2CD-A7B8-4804-8E6A-F2EA065B9264}"/>
          </ac:picMkLst>
        </pc:picChg>
        <pc:picChg chg="add mod ord">
          <ac:chgData name="Gemma Shaw" userId="baf44704ededf4ca" providerId="LiveId" clId="{B01D7B9F-2F87-40B3-A57C-28A619BB8A7E}" dt="2020-07-07T20:28:21.654" v="1061" actId="1076"/>
          <ac:picMkLst>
            <pc:docMk/>
            <pc:sldMk cId="482030166" sldId="256"/>
            <ac:picMk id="43" creationId="{73EABDD6-C802-4739-BCAE-1C20B0012362}"/>
          </ac:picMkLst>
        </pc:picChg>
        <pc:picChg chg="add del mod">
          <ac:chgData name="Gemma Shaw" userId="baf44704ededf4ca" providerId="LiveId" clId="{B01D7B9F-2F87-40B3-A57C-28A619BB8A7E}" dt="2020-07-07T20:02:19.454" v="594" actId="478"/>
          <ac:picMkLst>
            <pc:docMk/>
            <pc:sldMk cId="482030166" sldId="256"/>
            <ac:picMk id="44" creationId="{494D41A9-598A-446F-89E1-1BAF5589DC72}"/>
          </ac:picMkLst>
        </pc:picChg>
        <pc:picChg chg="add del mod">
          <ac:chgData name="Gemma Shaw" userId="baf44704ededf4ca" providerId="LiveId" clId="{B01D7B9F-2F87-40B3-A57C-28A619BB8A7E}" dt="2020-07-07T20:02:28.124" v="596" actId="478"/>
          <ac:picMkLst>
            <pc:docMk/>
            <pc:sldMk cId="482030166" sldId="256"/>
            <ac:picMk id="1026" creationId="{84E8CD20-B6B2-4E71-B9E2-D5D54F7926D1}"/>
          </ac:picMkLst>
        </pc:picChg>
      </pc:sldChg>
      <pc:sldChg chg="addSp delSp modSp mod setBg setClrOvrMap">
        <pc:chgData name="Gemma Shaw" userId="baf44704ededf4ca" providerId="LiveId" clId="{B01D7B9F-2F87-40B3-A57C-28A619BB8A7E}" dt="2020-07-07T20:40:44.949" v="1205" actId="14100"/>
        <pc:sldMkLst>
          <pc:docMk/>
          <pc:sldMk cId="992836801" sldId="257"/>
        </pc:sldMkLst>
        <pc:spChg chg="mod">
          <ac:chgData name="Gemma Shaw" userId="baf44704ededf4ca" providerId="LiveId" clId="{B01D7B9F-2F87-40B3-A57C-28A619BB8A7E}" dt="2020-07-07T20:18:46.568" v="888" actId="1076"/>
          <ac:spMkLst>
            <pc:docMk/>
            <pc:sldMk cId="992836801" sldId="257"/>
            <ac:spMk id="2" creationId="{6DFC552C-5767-4C55-B8C3-2B519F4D6826}"/>
          </ac:spMkLst>
        </pc:spChg>
        <pc:spChg chg="del">
          <ac:chgData name="Gemma Shaw" userId="baf44704ededf4ca" providerId="LiveId" clId="{B01D7B9F-2F87-40B3-A57C-28A619BB8A7E}" dt="2020-07-07T19:52:49.875" v="439" actId="26606"/>
          <ac:spMkLst>
            <pc:docMk/>
            <pc:sldMk cId="992836801" sldId="257"/>
            <ac:spMk id="3" creationId="{FCE3F723-5490-4A33-8AFA-376278FE8E6A}"/>
          </ac:spMkLst>
        </pc:spChg>
        <pc:spChg chg="add mod">
          <ac:chgData name="Gemma Shaw" userId="baf44704ededf4ca" providerId="LiveId" clId="{B01D7B9F-2F87-40B3-A57C-28A619BB8A7E}" dt="2020-07-07T20:21:55.194" v="933" actId="20577"/>
          <ac:spMkLst>
            <pc:docMk/>
            <pc:sldMk cId="992836801" sldId="257"/>
            <ac:spMk id="4" creationId="{73CA1CBF-00E3-4ABD-9E95-BE8D4BA900CA}"/>
          </ac:spMkLst>
        </pc:spChg>
        <pc:spChg chg="add del">
          <ac:chgData name="Gemma Shaw" userId="baf44704ededf4ca" providerId="LiveId" clId="{B01D7B9F-2F87-40B3-A57C-28A619BB8A7E}" dt="2020-07-07T20:16:28.033" v="858" actId="26606"/>
          <ac:spMkLst>
            <pc:docMk/>
            <pc:sldMk cId="992836801" sldId="257"/>
            <ac:spMk id="34" creationId="{3F68D903-F26B-46F9-911C-92FEC6A69E56}"/>
          </ac:spMkLst>
        </pc:spChg>
        <pc:spChg chg="add del">
          <ac:chgData name="Gemma Shaw" userId="baf44704ededf4ca" providerId="LiveId" clId="{B01D7B9F-2F87-40B3-A57C-28A619BB8A7E}" dt="2020-07-07T20:16:15.824" v="852" actId="26606"/>
          <ac:spMkLst>
            <pc:docMk/>
            <pc:sldMk cId="992836801" sldId="257"/>
            <ac:spMk id="91" creationId="{34DD805B-2A7B-4ADA-9C4D-E0C9F192DBB3}"/>
          </ac:spMkLst>
        </pc:spChg>
        <pc:spChg chg="add del">
          <ac:chgData name="Gemma Shaw" userId="baf44704ededf4ca" providerId="LiveId" clId="{B01D7B9F-2F87-40B3-A57C-28A619BB8A7E}" dt="2020-07-07T20:16:15.824" v="852" actId="26606"/>
          <ac:spMkLst>
            <pc:docMk/>
            <pc:sldMk cId="992836801" sldId="257"/>
            <ac:spMk id="119" creationId="{9BF6EDB4-B4ED-4900-9E38-A7AE0EEEEA1F}"/>
          </ac:spMkLst>
        </pc:spChg>
        <pc:spChg chg="add del">
          <ac:chgData name="Gemma Shaw" userId="baf44704ededf4ca" providerId="LiveId" clId="{B01D7B9F-2F87-40B3-A57C-28A619BB8A7E}" dt="2020-07-07T20:16:28.033" v="858" actId="26606"/>
          <ac:spMkLst>
            <pc:docMk/>
            <pc:sldMk cId="992836801" sldId="257"/>
            <ac:spMk id="123" creationId="{B029B82E-722D-45BB-B34F-D4423CBF9655}"/>
          </ac:spMkLst>
        </pc:s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8" creationId="{84DB7353-7D7A-431B-A5B6-A3845E6F2BB2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29" creationId="{1B24766B-81CA-44C7-BF11-77A12BA42411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36" creationId="{88E6E148-E023-4954-86E3-30141DFB5670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57" creationId="{1FB4E014-64CE-4D11-A129-94A1893FA661}"/>
          </ac:grpSpMkLst>
        </pc:grpChg>
        <pc:grpChg chg="add del">
          <ac:chgData name="Gemma Shaw" userId="baf44704ededf4ca" providerId="LiveId" clId="{B01D7B9F-2F87-40B3-A57C-28A619BB8A7E}" dt="2020-07-07T20:16:15.824" v="852" actId="26606"/>
          <ac:grpSpMkLst>
            <pc:docMk/>
            <pc:sldMk cId="992836801" sldId="257"/>
            <ac:grpSpMk id="65" creationId="{17C4610E-9C18-467B-BF10-BE6A974CC364}"/>
          </ac:grpSpMkLst>
        </pc:grpChg>
        <pc:grpChg chg="add del">
          <ac:chgData name="Gemma Shaw" userId="baf44704ededf4ca" providerId="LiveId" clId="{B01D7B9F-2F87-40B3-A57C-28A619BB8A7E}" dt="2020-07-07T20:16:15.824" v="852" actId="26606"/>
          <ac:grpSpMkLst>
            <pc:docMk/>
            <pc:sldMk cId="992836801" sldId="257"/>
            <ac:grpSpMk id="86" creationId="{A899734C-500F-4274-9854-8BFA14A1D7EE}"/>
          </ac:grpSpMkLst>
        </pc:grpChg>
        <pc:grpChg chg="add del">
          <ac:chgData name="Gemma Shaw" userId="baf44704ededf4ca" providerId="LiveId" clId="{B01D7B9F-2F87-40B3-A57C-28A619BB8A7E}" dt="2020-07-07T20:16:15.824" v="852" actId="26606"/>
          <ac:grpSpMkLst>
            <pc:docMk/>
            <pc:sldMk cId="992836801" sldId="257"/>
            <ac:grpSpMk id="93" creationId="{C664A566-6D08-4E84-9708-4916A20016FF}"/>
          </ac:grpSpMkLst>
        </pc:grpChg>
        <pc:grpChg chg="add del">
          <ac:chgData name="Gemma Shaw" userId="baf44704ededf4ca" providerId="LiveId" clId="{B01D7B9F-2F87-40B3-A57C-28A619BB8A7E}" dt="2020-07-07T20:16:15.824" v="852" actId="26606"/>
          <ac:grpSpMkLst>
            <pc:docMk/>
            <pc:sldMk cId="992836801" sldId="257"/>
            <ac:grpSpMk id="114" creationId="{B83678BA-0A50-4D51-9E9E-08BB66F83C37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121" creationId="{2DAE3342-9DFC-49D4-B09C-25E310769317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122" creationId="{B54F73D8-62C2-4127-9D19-01219BBB9942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124" creationId="{1F7980BB-894F-43B4-B764-9CE95DEF8944}"/>
          </ac:grpSpMkLst>
        </pc:grpChg>
        <pc:grpChg chg="add del">
          <ac:chgData name="Gemma Shaw" userId="baf44704ededf4ca" providerId="LiveId" clId="{B01D7B9F-2F87-40B3-A57C-28A619BB8A7E}" dt="2020-07-07T20:16:28.033" v="858" actId="26606"/>
          <ac:grpSpMkLst>
            <pc:docMk/>
            <pc:sldMk cId="992836801" sldId="257"/>
            <ac:grpSpMk id="144" creationId="{F2B7CF55-CC81-4559-9768-354C7462D65F}"/>
          </ac:grpSpMkLst>
        </pc:grpChg>
        <pc:picChg chg="add mod ord">
          <ac:chgData name="Gemma Shaw" userId="baf44704ededf4ca" providerId="LiveId" clId="{B01D7B9F-2F87-40B3-A57C-28A619BB8A7E}" dt="2020-07-07T20:40:44.949" v="1205" actId="14100"/>
          <ac:picMkLst>
            <pc:docMk/>
            <pc:sldMk cId="992836801" sldId="257"/>
            <ac:picMk id="6" creationId="{F5660E65-128A-470E-B6D2-744FE512A707}"/>
          </ac:picMkLst>
        </pc:picChg>
        <pc:picChg chg="add del mod ord">
          <ac:chgData name="Gemma Shaw" userId="baf44704ededf4ca" providerId="LiveId" clId="{B01D7B9F-2F87-40B3-A57C-28A619BB8A7E}" dt="2020-07-07T20:20:44.391" v="918" actId="21"/>
          <ac:picMkLst>
            <pc:docMk/>
            <pc:sldMk cId="992836801" sldId="257"/>
            <ac:picMk id="7" creationId="{24FDA98D-2343-41A5-957F-7E5D424EF37F}"/>
          </ac:picMkLst>
        </pc:picChg>
      </pc:sldChg>
      <pc:sldChg chg="addSp delSp modSp mod">
        <pc:chgData name="Gemma Shaw" userId="baf44704ededf4ca" providerId="LiveId" clId="{B01D7B9F-2F87-40B3-A57C-28A619BB8A7E}" dt="2020-07-07T20:54:59.581" v="1438" actId="1076"/>
        <pc:sldMkLst>
          <pc:docMk/>
          <pc:sldMk cId="501502846" sldId="258"/>
        </pc:sldMkLst>
        <pc:spChg chg="mod">
          <ac:chgData name="Gemma Shaw" userId="baf44704ededf4ca" providerId="LiveId" clId="{B01D7B9F-2F87-40B3-A57C-28A619BB8A7E}" dt="2020-07-07T20:30:54.235" v="1127" actId="27636"/>
          <ac:spMkLst>
            <pc:docMk/>
            <pc:sldMk cId="501502846" sldId="258"/>
            <ac:spMk id="2" creationId="{31242E28-6730-4B75-94E4-897EB55DCCCA}"/>
          </ac:spMkLst>
        </pc:spChg>
        <pc:spChg chg="mod">
          <ac:chgData name="Gemma Shaw" userId="baf44704ededf4ca" providerId="LiveId" clId="{B01D7B9F-2F87-40B3-A57C-28A619BB8A7E}" dt="2020-07-07T20:44:37.605" v="1406" actId="404"/>
          <ac:spMkLst>
            <pc:docMk/>
            <pc:sldMk cId="501502846" sldId="258"/>
            <ac:spMk id="3" creationId="{C004C8CB-1FD3-40EB-94BF-AA87D9E90520}"/>
          </ac:spMkLst>
        </pc:spChg>
        <pc:spChg chg="add del mod">
          <ac:chgData name="Gemma Shaw" userId="baf44704ededf4ca" providerId="LiveId" clId="{B01D7B9F-2F87-40B3-A57C-28A619BB8A7E}" dt="2020-07-07T20:30:16.735" v="1066" actId="478"/>
          <ac:spMkLst>
            <pc:docMk/>
            <pc:sldMk cId="501502846" sldId="258"/>
            <ac:spMk id="4" creationId="{B7E63092-7B84-42FA-951A-2509EBF3234E}"/>
          </ac:spMkLst>
        </pc:spChg>
        <pc:spChg chg="add mod">
          <ac:chgData name="Gemma Shaw" userId="baf44704ededf4ca" providerId="LiveId" clId="{B01D7B9F-2F87-40B3-A57C-28A619BB8A7E}" dt="2020-07-07T20:31:25.854" v="1140" actId="1076"/>
          <ac:spMkLst>
            <pc:docMk/>
            <pc:sldMk cId="501502846" sldId="258"/>
            <ac:spMk id="5" creationId="{61134D05-063D-424B-93DC-E7B7A0C8E26C}"/>
          </ac:spMkLst>
        </pc:spChg>
        <pc:spChg chg="add mod">
          <ac:chgData name="Gemma Shaw" userId="baf44704ededf4ca" providerId="LiveId" clId="{B01D7B9F-2F87-40B3-A57C-28A619BB8A7E}" dt="2020-07-07T20:54:59.581" v="1438" actId="1076"/>
          <ac:spMkLst>
            <pc:docMk/>
            <pc:sldMk cId="501502846" sldId="258"/>
            <ac:spMk id="7" creationId="{F796700C-D232-42B4-9EA3-06DD5BF254E7}"/>
          </ac:spMkLst>
        </pc:spChg>
        <pc:picChg chg="add mod">
          <ac:chgData name="Gemma Shaw" userId="baf44704ededf4ca" providerId="LiveId" clId="{B01D7B9F-2F87-40B3-A57C-28A619BB8A7E}" dt="2020-07-07T20:54:21.454" v="1428" actId="1076"/>
          <ac:picMkLst>
            <pc:docMk/>
            <pc:sldMk cId="501502846" sldId="258"/>
            <ac:picMk id="9" creationId="{E3450730-A4A5-4B97-852C-0492907BBBD9}"/>
          </ac:picMkLst>
        </pc:picChg>
        <pc:picChg chg="add del mod">
          <ac:chgData name="Gemma Shaw" userId="baf44704ededf4ca" providerId="LiveId" clId="{B01D7B9F-2F87-40B3-A57C-28A619BB8A7E}" dt="2020-07-07T20:52:42.877" v="1419" actId="478"/>
          <ac:picMkLst>
            <pc:docMk/>
            <pc:sldMk cId="501502846" sldId="258"/>
            <ac:picMk id="10" creationId="{B20CD630-97DB-4007-98F5-D8557595B02F}"/>
          </ac:picMkLst>
        </pc:picChg>
        <pc:picChg chg="add mod">
          <ac:chgData name="Gemma Shaw" userId="baf44704ededf4ca" providerId="LiveId" clId="{B01D7B9F-2F87-40B3-A57C-28A619BB8A7E}" dt="2020-07-07T20:54:36.895" v="1433" actId="1076"/>
          <ac:picMkLst>
            <pc:docMk/>
            <pc:sldMk cId="501502846" sldId="258"/>
            <ac:picMk id="11" creationId="{21207487-1E5C-4209-A566-B6B887BCC00F}"/>
          </ac:picMkLst>
        </pc:picChg>
      </pc:sldChg>
      <pc:sldChg chg="addSp delSp modSp new mod ord modAnim">
        <pc:chgData name="Gemma Shaw" userId="baf44704ededf4ca" providerId="LiveId" clId="{B01D7B9F-2F87-40B3-A57C-28A619BB8A7E}" dt="2020-07-08T10:00:05.327" v="1848" actId="20577"/>
        <pc:sldMkLst>
          <pc:docMk/>
          <pc:sldMk cId="2432978043" sldId="259"/>
        </pc:sldMkLst>
        <pc:spChg chg="mod">
          <ac:chgData name="Gemma Shaw" userId="baf44704ededf4ca" providerId="LiveId" clId="{B01D7B9F-2F87-40B3-A57C-28A619BB8A7E}" dt="2020-07-08T10:00:05.327" v="1848" actId="20577"/>
          <ac:spMkLst>
            <pc:docMk/>
            <pc:sldMk cId="2432978043" sldId="259"/>
            <ac:spMk id="2" creationId="{74585B30-B22F-4E97-AC52-7DECA0E32C74}"/>
          </ac:spMkLst>
        </pc:spChg>
        <pc:spChg chg="del">
          <ac:chgData name="Gemma Shaw" userId="baf44704ededf4ca" providerId="LiveId" clId="{B01D7B9F-2F87-40B3-A57C-28A619BB8A7E}" dt="2020-07-07T21:28:17.515" v="1441"/>
          <ac:spMkLst>
            <pc:docMk/>
            <pc:sldMk cId="2432978043" sldId="259"/>
            <ac:spMk id="3" creationId="{5910A938-047C-44D2-A58F-B0FAD3FDED38}"/>
          </ac:spMkLst>
        </pc:spChg>
        <pc:picChg chg="add mod">
          <ac:chgData name="Gemma Shaw" userId="baf44704ededf4ca" providerId="LiveId" clId="{B01D7B9F-2F87-40B3-A57C-28A619BB8A7E}" dt="2020-07-07T21:28:17.515" v="1441"/>
          <ac:picMkLst>
            <pc:docMk/>
            <pc:sldMk cId="2432978043" sldId="259"/>
            <ac:picMk id="4" creationId="{E61B1492-1A6E-4A86-A30C-9877664CF9B0}"/>
          </ac:picMkLst>
        </pc:picChg>
      </pc:sldChg>
      <pc:sldChg chg="addSp modSp new mod">
        <pc:chgData name="Gemma Shaw" userId="baf44704ededf4ca" providerId="LiveId" clId="{B01D7B9F-2F87-40B3-A57C-28A619BB8A7E}" dt="2020-07-07T20:21:24.121" v="932" actId="20577"/>
        <pc:sldMkLst>
          <pc:docMk/>
          <pc:sldMk cId="2717706011" sldId="260"/>
        </pc:sldMkLst>
        <pc:spChg chg="add mod">
          <ac:chgData name="Gemma Shaw" userId="baf44704ededf4ca" providerId="LiveId" clId="{B01D7B9F-2F87-40B3-A57C-28A619BB8A7E}" dt="2020-07-07T20:21:24.121" v="932" actId="20577"/>
          <ac:spMkLst>
            <pc:docMk/>
            <pc:sldMk cId="2717706011" sldId="260"/>
            <ac:spMk id="5" creationId="{578C1E6D-9D69-4E61-9889-BD5474DA38B8}"/>
          </ac:spMkLst>
        </pc:spChg>
        <pc:picChg chg="add mod">
          <ac:chgData name="Gemma Shaw" userId="baf44704ededf4ca" providerId="LiveId" clId="{B01D7B9F-2F87-40B3-A57C-28A619BB8A7E}" dt="2020-07-07T20:21:18.255" v="930" actId="1076"/>
          <ac:picMkLst>
            <pc:docMk/>
            <pc:sldMk cId="2717706011" sldId="260"/>
            <ac:picMk id="4" creationId="{4908CE99-11D4-41FE-B18B-B26B09A39049}"/>
          </ac:picMkLst>
        </pc:picChg>
      </pc:sldChg>
      <pc:sldChg chg="addSp delSp modSp new del mod">
        <pc:chgData name="Gemma Shaw" userId="baf44704ededf4ca" providerId="LiveId" clId="{B01D7B9F-2F87-40B3-A57C-28A619BB8A7E}" dt="2020-07-07T20:20:27.898" v="915" actId="2696"/>
        <pc:sldMkLst>
          <pc:docMk/>
          <pc:sldMk cId="3107344177" sldId="260"/>
        </pc:sldMkLst>
        <pc:spChg chg="del">
          <ac:chgData name="Gemma Shaw" userId="baf44704ededf4ca" providerId="LiveId" clId="{B01D7B9F-2F87-40B3-A57C-28A619BB8A7E}" dt="2020-07-07T20:19:52.030" v="908" actId="478"/>
          <ac:spMkLst>
            <pc:docMk/>
            <pc:sldMk cId="3107344177" sldId="260"/>
            <ac:spMk id="2" creationId="{196A9AAD-349C-42C0-9EA1-2DFB1D27084F}"/>
          </ac:spMkLst>
        </pc:spChg>
        <pc:spChg chg="add del">
          <ac:chgData name="Gemma Shaw" userId="baf44704ededf4ca" providerId="LiveId" clId="{B01D7B9F-2F87-40B3-A57C-28A619BB8A7E}" dt="2020-07-07T20:19:12.473" v="899" actId="478"/>
          <ac:spMkLst>
            <pc:docMk/>
            <pc:sldMk cId="3107344177" sldId="260"/>
            <ac:spMk id="5" creationId="{0A8A8DEC-C188-4775-9407-337C776325A0}"/>
          </ac:spMkLst>
        </pc:spChg>
        <pc:spChg chg="add mod">
          <ac:chgData name="Gemma Shaw" userId="baf44704ededf4ca" providerId="LiveId" clId="{B01D7B9F-2F87-40B3-A57C-28A619BB8A7E}" dt="2020-07-07T20:19:35.948" v="905" actId="1076"/>
          <ac:spMkLst>
            <pc:docMk/>
            <pc:sldMk cId="3107344177" sldId="260"/>
            <ac:spMk id="6" creationId="{0E878B89-AF85-4885-A99D-2DFD57FE635E}"/>
          </ac:spMkLst>
        </pc:spChg>
        <pc:spChg chg="add mod">
          <ac:chgData name="Gemma Shaw" userId="baf44704ededf4ca" providerId="LiveId" clId="{B01D7B9F-2F87-40B3-A57C-28A619BB8A7E}" dt="2020-07-07T20:20:10.553" v="914" actId="404"/>
          <ac:spMkLst>
            <pc:docMk/>
            <pc:sldMk cId="3107344177" sldId="260"/>
            <ac:spMk id="7" creationId="{EB30A103-7AF5-4BF6-AE96-D32B2EA021F5}"/>
          </ac:spMkLst>
        </pc:spChg>
      </pc:sldChg>
      <pc:sldChg chg="addSp delSp modSp new mod setBg setClrOvrMap">
        <pc:chgData name="Gemma Shaw" userId="baf44704ededf4ca" providerId="LiveId" clId="{B01D7B9F-2F87-40B3-A57C-28A619BB8A7E}" dt="2020-07-08T12:15:12.698" v="2117" actId="14100"/>
        <pc:sldMkLst>
          <pc:docMk/>
          <pc:sldMk cId="282787975" sldId="261"/>
        </pc:sldMkLst>
        <pc:spChg chg="mod">
          <ac:chgData name="Gemma Shaw" userId="baf44704ededf4ca" providerId="LiveId" clId="{B01D7B9F-2F87-40B3-A57C-28A619BB8A7E}" dt="2020-07-08T10:39:04.434" v="2033" actId="207"/>
          <ac:spMkLst>
            <pc:docMk/>
            <pc:sldMk cId="282787975" sldId="261"/>
            <ac:spMk id="2" creationId="{B78C8A8F-88FD-4CC0-AE1E-0199AD651190}"/>
          </ac:spMkLst>
        </pc:spChg>
        <pc:spChg chg="del">
          <ac:chgData name="Gemma Shaw" userId="baf44704ededf4ca" providerId="LiveId" clId="{B01D7B9F-2F87-40B3-A57C-28A619BB8A7E}" dt="2020-07-08T10:37:21.370" v="1969" actId="26606"/>
          <ac:spMkLst>
            <pc:docMk/>
            <pc:sldMk cId="282787975" sldId="261"/>
            <ac:spMk id="3" creationId="{0DB65DD8-07CA-4003-A0D1-B293827E6849}"/>
          </ac:spMkLst>
        </pc:spChg>
        <pc:spChg chg="add del">
          <ac:chgData name="Gemma Shaw" userId="baf44704ededf4ca" providerId="LiveId" clId="{B01D7B9F-2F87-40B3-A57C-28A619BB8A7E}" dt="2020-07-08T10:38:45.418" v="2023" actId="26606"/>
          <ac:spMkLst>
            <pc:docMk/>
            <pc:sldMk cId="282787975" sldId="261"/>
            <ac:spMk id="34" creationId="{10CE3618-1D7A-4256-B2AF-9DB692996C65}"/>
          </ac:spMkLst>
        </pc:spChg>
        <pc:spChg chg="add del">
          <ac:chgData name="Gemma Shaw" userId="baf44704ededf4ca" providerId="LiveId" clId="{B01D7B9F-2F87-40B3-A57C-28A619BB8A7E}" dt="2020-07-08T10:38:45.418" v="2023" actId="26606"/>
          <ac:spMkLst>
            <pc:docMk/>
            <pc:sldMk cId="282787975" sldId="261"/>
            <ac:spMk id="57" creationId="{A4CD35EF-7348-4E64-8700-827E64EA4E16}"/>
          </ac:spMkLst>
        </pc:spChg>
        <pc:spChg chg="add">
          <ac:chgData name="Gemma Shaw" userId="baf44704ededf4ca" providerId="LiveId" clId="{B01D7B9F-2F87-40B3-A57C-28A619BB8A7E}" dt="2020-07-08T10:38:45.418" v="2023" actId="26606"/>
          <ac:spMkLst>
            <pc:docMk/>
            <pc:sldMk cId="282787975" sldId="261"/>
            <ac:spMk id="90" creationId="{A3BAF07C-C39E-42EB-BB22-8D46691D9735}"/>
          </ac:spMkLst>
        </pc:spChg>
        <pc:spChg chg="add">
          <ac:chgData name="Gemma Shaw" userId="baf44704ededf4ca" providerId="LiveId" clId="{B01D7B9F-2F87-40B3-A57C-28A619BB8A7E}" dt="2020-07-08T10:38:45.418" v="2023" actId="26606"/>
          <ac:spMkLst>
            <pc:docMk/>
            <pc:sldMk cId="282787975" sldId="261"/>
            <ac:spMk id="113" creationId="{A7795DFA-888F-47E2-B44E-DE1D3B3E46A4}"/>
          </ac:spMkLst>
        </pc:spChg>
        <pc:grpChg chg="add del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8" creationId="{84DB7353-7D7A-431B-A5B6-A3845E6F2BB2}"/>
          </ac:grpSpMkLst>
        </pc:grpChg>
        <pc:grpChg chg="add del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29" creationId="{1B24766B-81CA-44C7-BF11-77A12BA42411}"/>
          </ac:grpSpMkLst>
        </pc:grpChg>
        <pc:grpChg chg="add del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36" creationId="{D91A9185-A7D5-460B-98BC-0BF2EBD3EEBE}"/>
          </ac:grpSpMkLst>
        </pc:grpChg>
        <pc:grpChg chg="add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64" creationId="{17C4610E-9C18-467B-BF10-BE6A974CC364}"/>
          </ac:grpSpMkLst>
        </pc:grpChg>
        <pc:grpChg chg="add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85" creationId="{A899734C-500F-4274-9854-8BFA14A1D7EE}"/>
          </ac:grpSpMkLst>
        </pc:grpChg>
        <pc:grpChg chg="add">
          <ac:chgData name="Gemma Shaw" userId="baf44704ededf4ca" providerId="LiveId" clId="{B01D7B9F-2F87-40B3-A57C-28A619BB8A7E}" dt="2020-07-08T10:38:45.418" v="2023" actId="26606"/>
          <ac:grpSpMkLst>
            <pc:docMk/>
            <pc:sldMk cId="282787975" sldId="261"/>
            <ac:grpSpMk id="92" creationId="{D8E9CF54-0466-4261-9E62-0249E60E1886}"/>
          </ac:grpSpMkLst>
        </pc:grpChg>
        <pc:picChg chg="add mod">
          <ac:chgData name="Gemma Shaw" userId="baf44704ededf4ca" providerId="LiveId" clId="{B01D7B9F-2F87-40B3-A57C-28A619BB8A7E}" dt="2020-07-08T12:15:03.649" v="2115" actId="14100"/>
          <ac:picMkLst>
            <pc:docMk/>
            <pc:sldMk cId="282787975" sldId="261"/>
            <ac:picMk id="4" creationId="{BE09BD29-51B4-4E10-A857-1514BA26D080}"/>
          </ac:picMkLst>
        </pc:picChg>
        <pc:picChg chg="add mod">
          <ac:chgData name="Gemma Shaw" userId="baf44704ededf4ca" providerId="LiveId" clId="{B01D7B9F-2F87-40B3-A57C-28A619BB8A7E}" dt="2020-07-08T12:15:12.698" v="2117" actId="14100"/>
          <ac:picMkLst>
            <pc:docMk/>
            <pc:sldMk cId="282787975" sldId="261"/>
            <ac:picMk id="6" creationId="{3B4F31B0-5186-40AA-AB34-F712C063A8B2}"/>
          </ac:picMkLst>
        </pc:picChg>
        <pc:picChg chg="add mod">
          <ac:chgData name="Gemma Shaw" userId="baf44704ededf4ca" providerId="LiveId" clId="{B01D7B9F-2F87-40B3-A57C-28A619BB8A7E}" dt="2020-07-08T12:14:41.444" v="2113" actId="1440"/>
          <ac:picMkLst>
            <pc:docMk/>
            <pc:sldMk cId="282787975" sldId="261"/>
            <ac:picMk id="7" creationId="{607A5145-C410-48B3-9B1B-54C458FCA81F}"/>
          </ac:picMkLst>
        </pc:picChg>
        <pc:picChg chg="add del">
          <ac:chgData name="Gemma Shaw" userId="baf44704ededf4ca" providerId="LiveId" clId="{B01D7B9F-2F87-40B3-A57C-28A619BB8A7E}" dt="2020-07-08T10:39:11.043" v="2034" actId="478"/>
          <ac:picMkLst>
            <pc:docMk/>
            <pc:sldMk cId="282787975" sldId="261"/>
            <ac:picMk id="61" creationId="{C95F37D6-5BBE-4F98-A5CB-B855D1C05CC5}"/>
          </ac:picMkLst>
        </pc:picChg>
      </pc:sldChg>
      <pc:sldChg chg="addSp modSp new mod setBg setClrOvrMap">
        <pc:chgData name="Gemma Shaw" userId="baf44704ededf4ca" providerId="LiveId" clId="{B01D7B9F-2F87-40B3-A57C-28A619BB8A7E}" dt="2020-07-07T21:36:50.944" v="1634" actId="20577"/>
        <pc:sldMkLst>
          <pc:docMk/>
          <pc:sldMk cId="3614140041" sldId="262"/>
        </pc:sldMkLst>
        <pc:spChg chg="mod">
          <ac:chgData name="Gemma Shaw" userId="baf44704ededf4ca" providerId="LiveId" clId="{B01D7B9F-2F87-40B3-A57C-28A619BB8A7E}" dt="2020-07-07T21:35:07.493" v="1461" actId="20577"/>
          <ac:spMkLst>
            <pc:docMk/>
            <pc:sldMk cId="3614140041" sldId="262"/>
            <ac:spMk id="2" creationId="{007D3C4E-AFD7-428F-921E-2A165ECD4F40}"/>
          </ac:spMkLst>
        </pc:spChg>
        <pc:spChg chg="mod">
          <ac:chgData name="Gemma Shaw" userId="baf44704ededf4ca" providerId="LiveId" clId="{B01D7B9F-2F87-40B3-A57C-28A619BB8A7E}" dt="2020-07-07T21:36:50.944" v="1634" actId="20577"/>
          <ac:spMkLst>
            <pc:docMk/>
            <pc:sldMk cId="3614140041" sldId="262"/>
            <ac:spMk id="3" creationId="{D4AEFF07-8DE3-4E19-B747-8936F57EADB0}"/>
          </ac:spMkLst>
        </pc:spChg>
        <pc:spChg chg="add">
          <ac:chgData name="Gemma Shaw" userId="baf44704ededf4ca" providerId="LiveId" clId="{B01D7B9F-2F87-40B3-A57C-28A619BB8A7E}" dt="2020-07-07T21:35:01.480" v="1444" actId="26606"/>
          <ac:spMkLst>
            <pc:docMk/>
            <pc:sldMk cId="3614140041" sldId="262"/>
            <ac:spMk id="8" creationId="{29831267-5CAE-41B8-A1CC-66FE1628A6A7}"/>
          </ac:spMkLst>
        </pc:spChg>
        <pc:grpChg chg="add">
          <ac:chgData name="Gemma Shaw" userId="baf44704ededf4ca" providerId="LiveId" clId="{B01D7B9F-2F87-40B3-A57C-28A619BB8A7E}" dt="2020-07-07T21:35:01.480" v="1444" actId="26606"/>
          <ac:grpSpMkLst>
            <pc:docMk/>
            <pc:sldMk cId="3614140041" sldId="262"/>
            <ac:grpSpMk id="10" creationId="{379EE808-85F9-455B-B8F9-FBE90075FBB5}"/>
          </ac:grpSpMkLst>
        </pc:grpChg>
        <pc:grpChg chg="add">
          <ac:chgData name="Gemma Shaw" userId="baf44704ededf4ca" providerId="LiveId" clId="{B01D7B9F-2F87-40B3-A57C-28A619BB8A7E}" dt="2020-07-07T21:35:01.480" v="1444" actId="26606"/>
          <ac:grpSpMkLst>
            <pc:docMk/>
            <pc:sldMk cId="3614140041" sldId="262"/>
            <ac:grpSpMk id="33" creationId="{F8D580F2-1EDA-4B5F-98EB-EF8F18E9B7CF}"/>
          </ac:grpSpMkLst>
        </pc:grpChg>
      </pc:sldChg>
      <pc:sldChg chg="modSp new del mod">
        <pc:chgData name="Gemma Shaw" userId="baf44704ededf4ca" providerId="LiveId" clId="{B01D7B9F-2F87-40B3-A57C-28A619BB8A7E}" dt="2020-07-13T09:00:06.801" v="2296" actId="2696"/>
        <pc:sldMkLst>
          <pc:docMk/>
          <pc:sldMk cId="2513706693" sldId="263"/>
        </pc:sldMkLst>
        <pc:spChg chg="mod">
          <ac:chgData name="Gemma Shaw" userId="baf44704ededf4ca" providerId="LiveId" clId="{B01D7B9F-2F87-40B3-A57C-28A619BB8A7E}" dt="2020-07-08T10:34:08.031" v="1912" actId="20577"/>
          <ac:spMkLst>
            <pc:docMk/>
            <pc:sldMk cId="2513706693" sldId="263"/>
            <ac:spMk id="2" creationId="{48CF0B0B-5FEF-4409-A2B0-B42A8349357E}"/>
          </ac:spMkLst>
        </pc:spChg>
      </pc:sldChg>
      <pc:sldChg chg="addSp delSp modSp new mod setBg">
        <pc:chgData name="Gemma Shaw" userId="baf44704ededf4ca" providerId="LiveId" clId="{B01D7B9F-2F87-40B3-A57C-28A619BB8A7E}" dt="2020-07-22T12:59:45.654" v="3129" actId="20577"/>
        <pc:sldMkLst>
          <pc:docMk/>
          <pc:sldMk cId="1382958029" sldId="264"/>
        </pc:sldMkLst>
        <pc:spChg chg="mod">
          <ac:chgData name="Gemma Shaw" userId="baf44704ededf4ca" providerId="LiveId" clId="{B01D7B9F-2F87-40B3-A57C-28A619BB8A7E}" dt="2020-07-08T09:53:43.790" v="1660" actId="20577"/>
          <ac:spMkLst>
            <pc:docMk/>
            <pc:sldMk cId="1382958029" sldId="264"/>
            <ac:spMk id="2" creationId="{D4846BBA-0383-44D1-A7AF-C8AA8639778E}"/>
          </ac:spMkLst>
        </pc:spChg>
        <pc:spChg chg="del mod">
          <ac:chgData name="Gemma Shaw" userId="baf44704ededf4ca" providerId="LiveId" clId="{B01D7B9F-2F87-40B3-A57C-28A619BB8A7E}" dt="2020-07-08T09:54:33.608" v="1661" actId="3680"/>
          <ac:spMkLst>
            <pc:docMk/>
            <pc:sldMk cId="1382958029" sldId="264"/>
            <ac:spMk id="3" creationId="{EEECBEF4-4658-403D-AD1B-5857D7DE17FA}"/>
          </ac:spMkLst>
        </pc:spChg>
        <pc:spChg chg="add">
          <ac:chgData name="Gemma Shaw" userId="baf44704ededf4ca" providerId="LiveId" clId="{B01D7B9F-2F87-40B3-A57C-28A619BB8A7E}" dt="2020-07-08T09:53:32.988" v="1639" actId="26606"/>
          <ac:spMkLst>
            <pc:docMk/>
            <pc:sldMk cId="1382958029" sldId="264"/>
            <ac:spMk id="8" creationId="{7D490819-5666-421A-BA38-5BB7F760B6E2}"/>
          </ac:spMkLst>
        </pc:spChg>
        <pc:spChg chg="add">
          <ac:chgData name="Gemma Shaw" userId="baf44704ededf4ca" providerId="LiveId" clId="{B01D7B9F-2F87-40B3-A57C-28A619BB8A7E}" dt="2020-07-08T09:53:32.988" v="1639" actId="26606"/>
          <ac:spMkLst>
            <pc:docMk/>
            <pc:sldMk cId="1382958029" sldId="264"/>
            <ac:spMk id="33" creationId="{BC2574CF-1D35-4994-87BD-5A3378E1AB34}"/>
          </ac:spMkLst>
        </pc:spChg>
        <pc:grpChg chg="add">
          <ac:chgData name="Gemma Shaw" userId="baf44704ededf4ca" providerId="LiveId" clId="{B01D7B9F-2F87-40B3-A57C-28A619BB8A7E}" dt="2020-07-08T09:53:32.988" v="1639" actId="26606"/>
          <ac:grpSpMkLst>
            <pc:docMk/>
            <pc:sldMk cId="1382958029" sldId="264"/>
            <ac:grpSpMk id="10" creationId="{8FDFAB5E-BFB6-4290-9F06-1AD4E52A3DF8}"/>
          </ac:grpSpMkLst>
        </pc:grpChg>
        <pc:graphicFrameChg chg="add mod ord modGraphic">
          <ac:chgData name="Gemma Shaw" userId="baf44704ededf4ca" providerId="LiveId" clId="{B01D7B9F-2F87-40B3-A57C-28A619BB8A7E}" dt="2020-07-22T12:59:45.654" v="3129" actId="20577"/>
          <ac:graphicFrameMkLst>
            <pc:docMk/>
            <pc:sldMk cId="1382958029" sldId="264"/>
            <ac:graphicFrameMk id="4" creationId="{B9363F6A-DA8A-4B2E-945B-2A7286E3DD51}"/>
          </ac:graphicFrameMkLst>
        </pc:graphicFrameChg>
      </pc:sldChg>
      <pc:sldChg chg="addSp modSp new mod">
        <pc:chgData name="Gemma Shaw" userId="baf44704ededf4ca" providerId="LiveId" clId="{B01D7B9F-2F87-40B3-A57C-28A619BB8A7E}" dt="2020-07-22T12:53:55.309" v="3034" actId="1076"/>
        <pc:sldMkLst>
          <pc:docMk/>
          <pc:sldMk cId="4037839709" sldId="265"/>
        </pc:sldMkLst>
        <pc:spChg chg="mod">
          <ac:chgData name="Gemma Shaw" userId="baf44704ededf4ca" providerId="LiveId" clId="{B01D7B9F-2F87-40B3-A57C-28A619BB8A7E}" dt="2020-07-08T10:31:56.379" v="1879" actId="20577"/>
          <ac:spMkLst>
            <pc:docMk/>
            <pc:sldMk cId="4037839709" sldId="265"/>
            <ac:spMk id="2" creationId="{1D744F3C-5753-4730-8A55-9D2CAE3FA45C}"/>
          </ac:spMkLst>
        </pc:spChg>
        <pc:spChg chg="mod">
          <ac:chgData name="Gemma Shaw" userId="baf44704ededf4ca" providerId="LiveId" clId="{B01D7B9F-2F87-40B3-A57C-28A619BB8A7E}" dt="2020-07-13T09:21:37.086" v="2461" actId="14100"/>
          <ac:spMkLst>
            <pc:docMk/>
            <pc:sldMk cId="4037839709" sldId="265"/>
            <ac:spMk id="3" creationId="{8257C6C1-9510-4578-9EBB-079417C27D9A}"/>
          </ac:spMkLst>
        </pc:spChg>
        <pc:spChg chg="add mod">
          <ac:chgData name="Gemma Shaw" userId="baf44704ededf4ca" providerId="LiveId" clId="{B01D7B9F-2F87-40B3-A57C-28A619BB8A7E}" dt="2020-07-22T12:53:55.309" v="3034" actId="1076"/>
          <ac:spMkLst>
            <pc:docMk/>
            <pc:sldMk cId="4037839709" sldId="265"/>
            <ac:spMk id="5" creationId="{8078FC10-5789-46B4-AF6A-C79F2322C1A1}"/>
          </ac:spMkLst>
        </pc:spChg>
      </pc:sldChg>
      <pc:sldChg chg="addSp delSp modSp new del mod setBg">
        <pc:chgData name="Gemma Shaw" userId="baf44704ededf4ca" providerId="LiveId" clId="{B01D7B9F-2F87-40B3-A57C-28A619BB8A7E}" dt="2020-07-08T12:15:28.574" v="2118" actId="2696"/>
        <pc:sldMkLst>
          <pc:docMk/>
          <pc:sldMk cId="3258656977" sldId="266"/>
        </pc:sldMkLst>
        <pc:spChg chg="mod">
          <ac:chgData name="Gemma Shaw" userId="baf44704ededf4ca" providerId="LiveId" clId="{B01D7B9F-2F87-40B3-A57C-28A619BB8A7E}" dt="2020-07-08T10:40:08.282" v="2087" actId="242"/>
          <ac:spMkLst>
            <pc:docMk/>
            <pc:sldMk cId="3258656977" sldId="266"/>
            <ac:spMk id="2" creationId="{774D09EC-BB17-4DA1-9F38-5B2F418DA6EF}"/>
          </ac:spMkLst>
        </pc:spChg>
        <pc:spChg chg="del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3" creationId="{ED3A2C16-37C7-4DBD-B644-C2C319CAB8F2}"/>
          </ac:spMkLst>
        </pc:spChg>
        <pc:spChg chg="add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34" creationId="{6BDBA639-2A71-4A60-A71A-FF1836F546CE}"/>
          </ac:spMkLst>
        </pc:spChg>
        <pc:spChg chg="add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57" creationId="{B4B7C3E1-40F0-4FCA-B4E9-81E4C0A4E403}"/>
          </ac:spMkLst>
        </pc:spChg>
        <pc:spChg chg="add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59" creationId="{CC433BF9-69A2-45CC-A8AE-8E7639855A62}"/>
          </ac:spMkLst>
        </pc:spChg>
        <pc:spChg chg="add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61" creationId="{1D0D2D9C-86F3-4EA9-B705-D3AE549F5FF6}"/>
          </ac:spMkLst>
        </pc:spChg>
        <pc:spChg chg="add">
          <ac:chgData name="Gemma Shaw" userId="baf44704ededf4ca" providerId="LiveId" clId="{B01D7B9F-2F87-40B3-A57C-28A619BB8A7E}" dt="2020-07-08T10:39:30.837" v="2036" actId="26606"/>
          <ac:spMkLst>
            <pc:docMk/>
            <pc:sldMk cId="3258656977" sldId="266"/>
            <ac:spMk id="63" creationId="{F6522EDA-35F9-42E1-B96C-57E7BD9EEAAF}"/>
          </ac:spMkLst>
        </pc:spChg>
        <pc:grpChg chg="add">
          <ac:chgData name="Gemma Shaw" userId="baf44704ededf4ca" providerId="LiveId" clId="{B01D7B9F-2F87-40B3-A57C-28A619BB8A7E}" dt="2020-07-08T10:39:30.837" v="2036" actId="26606"/>
          <ac:grpSpMkLst>
            <pc:docMk/>
            <pc:sldMk cId="3258656977" sldId="266"/>
            <ac:grpSpMk id="8" creationId="{84DB7353-7D7A-431B-A5B6-A3845E6F2BB2}"/>
          </ac:grpSpMkLst>
        </pc:grpChg>
        <pc:grpChg chg="add">
          <ac:chgData name="Gemma Shaw" userId="baf44704ededf4ca" providerId="LiveId" clId="{B01D7B9F-2F87-40B3-A57C-28A619BB8A7E}" dt="2020-07-08T10:39:30.837" v="2036" actId="26606"/>
          <ac:grpSpMkLst>
            <pc:docMk/>
            <pc:sldMk cId="3258656977" sldId="266"/>
            <ac:grpSpMk id="29" creationId="{1B24766B-81CA-44C7-BF11-77A12BA42411}"/>
          </ac:grpSpMkLst>
        </pc:grpChg>
        <pc:grpChg chg="add">
          <ac:chgData name="Gemma Shaw" userId="baf44704ededf4ca" providerId="LiveId" clId="{B01D7B9F-2F87-40B3-A57C-28A619BB8A7E}" dt="2020-07-08T10:39:30.837" v="2036" actId="26606"/>
          <ac:grpSpMkLst>
            <pc:docMk/>
            <pc:sldMk cId="3258656977" sldId="266"/>
            <ac:grpSpMk id="36" creationId="{35924136-7A09-46EF-8617-C67A31039212}"/>
          </ac:grpSpMkLst>
        </pc:grpChg>
      </pc:sldChg>
      <pc:sldChg chg="addSp delSp modSp new mod setBg modAnim setClrOvrMap">
        <pc:chgData name="Gemma Shaw" userId="baf44704ededf4ca" providerId="LiveId" clId="{B01D7B9F-2F87-40B3-A57C-28A619BB8A7E}" dt="2020-07-13T09:22:03.047" v="2464" actId="1076"/>
        <pc:sldMkLst>
          <pc:docMk/>
          <pc:sldMk cId="3415987378" sldId="266"/>
        </pc:sldMkLst>
        <pc:spChg chg="del mod">
          <ac:chgData name="Gemma Shaw" userId="baf44704ededf4ca" providerId="LiveId" clId="{B01D7B9F-2F87-40B3-A57C-28A619BB8A7E}" dt="2020-07-08T12:21:53.409" v="2124" actId="26606"/>
          <ac:spMkLst>
            <pc:docMk/>
            <pc:sldMk cId="3415987378" sldId="266"/>
            <ac:spMk id="2" creationId="{73EFCFD4-8CA1-42D6-85D5-F7E9D68044E6}"/>
          </ac:spMkLst>
        </pc:spChg>
        <pc:spChg chg="del mod">
          <ac:chgData name="Gemma Shaw" userId="baf44704ededf4ca" providerId="LiveId" clId="{B01D7B9F-2F87-40B3-A57C-28A619BB8A7E}" dt="2020-07-08T12:21:14.678" v="2121"/>
          <ac:spMkLst>
            <pc:docMk/>
            <pc:sldMk cId="3415987378" sldId="266"/>
            <ac:spMk id="3" creationId="{921474AB-4FBD-4937-AE0C-C31CD22D1595}"/>
          </ac:spMkLst>
        </pc:spChg>
        <pc:spChg chg="add del">
          <ac:chgData name="Gemma Shaw" userId="baf44704ededf4ca" providerId="LiveId" clId="{B01D7B9F-2F87-40B3-A57C-28A619BB8A7E}" dt="2020-07-08T12:21:53.409" v="2124" actId="26606"/>
          <ac:spMkLst>
            <pc:docMk/>
            <pc:sldMk cId="3415987378" sldId="266"/>
            <ac:spMk id="8" creationId="{E2366EBA-92FD-44AE-87A9-25E5135EB2C9}"/>
          </ac:spMkLst>
        </pc:spChg>
        <pc:spChg chg="add del">
          <ac:chgData name="Gemma Shaw" userId="baf44704ededf4ca" providerId="LiveId" clId="{B01D7B9F-2F87-40B3-A57C-28A619BB8A7E}" dt="2020-07-08T12:21:53.409" v="2124" actId="26606"/>
          <ac:spMkLst>
            <pc:docMk/>
            <pc:sldMk cId="3415987378" sldId="266"/>
            <ac:spMk id="33" creationId="{7C462C46-EFB7-4580-9921-DFC346FCC3C2}"/>
          </ac:spMkLst>
        </pc:spChg>
        <pc:spChg chg="add del">
          <ac:chgData name="Gemma Shaw" userId="baf44704ededf4ca" providerId="LiveId" clId="{B01D7B9F-2F87-40B3-A57C-28A619BB8A7E}" dt="2020-07-08T12:21:53.409" v="2124" actId="26606"/>
          <ac:spMkLst>
            <pc:docMk/>
            <pc:sldMk cId="3415987378" sldId="266"/>
            <ac:spMk id="35" creationId="{B8B918B4-AB10-4E3A-916E-A9625586EA47}"/>
          </ac:spMkLst>
        </pc:spChg>
        <pc:spChg chg="add">
          <ac:chgData name="Gemma Shaw" userId="baf44704ededf4ca" providerId="LiveId" clId="{B01D7B9F-2F87-40B3-A57C-28A619BB8A7E}" dt="2020-07-08T12:21:53.409" v="2124" actId="26606"/>
          <ac:spMkLst>
            <pc:docMk/>
            <pc:sldMk cId="3415987378" sldId="266"/>
            <ac:spMk id="40" creationId="{53BB5D57-6178-4F62-B472-0312F6D95A85}"/>
          </ac:spMkLst>
        </pc:spChg>
        <pc:spChg chg="add mod">
          <ac:chgData name="Gemma Shaw" userId="baf44704ededf4ca" providerId="LiveId" clId="{B01D7B9F-2F87-40B3-A57C-28A619BB8A7E}" dt="2020-07-13T09:22:03.047" v="2464" actId="1076"/>
          <ac:spMkLst>
            <pc:docMk/>
            <pc:sldMk cId="3415987378" sldId="266"/>
            <ac:spMk id="64" creationId="{0A0A598B-552D-473A-A9B2-F860101591FC}"/>
          </ac:spMkLst>
        </pc:spChg>
        <pc:grpChg chg="add del">
          <ac:chgData name="Gemma Shaw" userId="baf44704ededf4ca" providerId="LiveId" clId="{B01D7B9F-2F87-40B3-A57C-28A619BB8A7E}" dt="2020-07-08T12:21:53.409" v="2124" actId="26606"/>
          <ac:grpSpMkLst>
            <pc:docMk/>
            <pc:sldMk cId="3415987378" sldId="266"/>
            <ac:grpSpMk id="10" creationId="{B437F5FC-01F7-4EB4-81E7-C27D917E9554}"/>
          </ac:grpSpMkLst>
        </pc:grpChg>
        <pc:grpChg chg="add">
          <ac:chgData name="Gemma Shaw" userId="baf44704ededf4ca" providerId="LiveId" clId="{B01D7B9F-2F87-40B3-A57C-28A619BB8A7E}" dt="2020-07-08T12:21:53.409" v="2124" actId="26606"/>
          <ac:grpSpMkLst>
            <pc:docMk/>
            <pc:sldMk cId="3415987378" sldId="266"/>
            <ac:grpSpMk id="42" creationId="{4800B320-C486-4967-AFB8-58E3EBDA9EF5}"/>
          </ac:grpSpMkLst>
        </pc:grpChg>
        <pc:picChg chg="add mod">
          <ac:chgData name="Gemma Shaw" userId="baf44704ededf4ca" providerId="LiveId" clId="{B01D7B9F-2F87-40B3-A57C-28A619BB8A7E}" dt="2020-07-08T12:21:53.409" v="2124" actId="26606"/>
          <ac:picMkLst>
            <pc:docMk/>
            <pc:sldMk cId="3415987378" sldId="266"/>
            <ac:picMk id="4" creationId="{3935642B-B205-487B-B640-0ADF0B6A398B}"/>
          </ac:picMkLst>
        </pc:picChg>
      </pc:sldChg>
      <pc:sldChg chg="addSp delSp modSp new mod setBg">
        <pc:chgData name="Gemma Shaw" userId="baf44704ededf4ca" providerId="LiveId" clId="{B01D7B9F-2F87-40B3-A57C-28A619BB8A7E}" dt="2020-07-13T09:22:15.870" v="2466" actId="1076"/>
        <pc:sldMkLst>
          <pc:docMk/>
          <pc:sldMk cId="1613075163" sldId="267"/>
        </pc:sldMkLst>
        <pc:spChg chg="mod">
          <ac:chgData name="Gemma Shaw" userId="baf44704ededf4ca" providerId="LiveId" clId="{B01D7B9F-2F87-40B3-A57C-28A619BB8A7E}" dt="2020-07-13T09:22:15.870" v="2466" actId="1076"/>
          <ac:spMkLst>
            <pc:docMk/>
            <pc:sldMk cId="1613075163" sldId="267"/>
            <ac:spMk id="2" creationId="{60A6E661-D34F-41E6-AB0C-560772D9CDD3}"/>
          </ac:spMkLst>
        </pc:spChg>
        <pc:spChg chg="del">
          <ac:chgData name="Gemma Shaw" userId="baf44704ededf4ca" providerId="LiveId" clId="{B01D7B9F-2F87-40B3-A57C-28A619BB8A7E}" dt="2020-07-08T12:45:34.557" v="2131" actId="26606"/>
          <ac:spMkLst>
            <pc:docMk/>
            <pc:sldMk cId="1613075163" sldId="267"/>
            <ac:spMk id="3" creationId="{2D753CBE-5593-4B17-AA2A-7CB665114B35}"/>
          </ac:spMkLst>
        </pc:spChg>
        <pc:spChg chg="add">
          <ac:chgData name="Gemma Shaw" userId="baf44704ededf4ca" providerId="LiveId" clId="{B01D7B9F-2F87-40B3-A57C-28A619BB8A7E}" dt="2020-07-08T12:45:34.557" v="2131" actId="26606"/>
          <ac:spMkLst>
            <pc:docMk/>
            <pc:sldMk cId="1613075163" sldId="267"/>
            <ac:spMk id="34" creationId="{6BDBA639-2A71-4A60-A71A-FF1836F546CE}"/>
          </ac:spMkLst>
        </pc:spChg>
        <pc:spChg chg="add mod">
          <ac:chgData name="Gemma Shaw" userId="baf44704ededf4ca" providerId="LiveId" clId="{B01D7B9F-2F87-40B3-A57C-28A619BB8A7E}" dt="2020-07-13T09:01:13.680" v="2299" actId="1076"/>
          <ac:spMkLst>
            <pc:docMk/>
            <pc:sldMk cId="1613075163" sldId="267"/>
            <ac:spMk id="56" creationId="{264E77CF-385A-4538-AF37-9A3483ECEA4C}"/>
          </ac:spMkLst>
        </pc:spChg>
        <pc:spChg chg="add">
          <ac:chgData name="Gemma Shaw" userId="baf44704ededf4ca" providerId="LiveId" clId="{B01D7B9F-2F87-40B3-A57C-28A619BB8A7E}" dt="2020-07-08T12:45:34.557" v="2131" actId="26606"/>
          <ac:spMkLst>
            <pc:docMk/>
            <pc:sldMk cId="1613075163" sldId="267"/>
            <ac:spMk id="57" creationId="{D9C506D7-84CB-4057-A44A-465313E78538}"/>
          </ac:spMkLst>
        </pc:spChg>
        <pc:spChg chg="add">
          <ac:chgData name="Gemma Shaw" userId="baf44704ededf4ca" providerId="LiveId" clId="{B01D7B9F-2F87-40B3-A57C-28A619BB8A7E}" dt="2020-07-08T12:45:34.557" v="2131" actId="26606"/>
          <ac:spMkLst>
            <pc:docMk/>
            <pc:sldMk cId="1613075163" sldId="267"/>
            <ac:spMk id="59" creationId="{7842FC68-61FD-4700-8A22-BB8B071884DB}"/>
          </ac:spMkLst>
        </pc:spChg>
        <pc:grpChg chg="add">
          <ac:chgData name="Gemma Shaw" userId="baf44704ededf4ca" providerId="LiveId" clId="{B01D7B9F-2F87-40B3-A57C-28A619BB8A7E}" dt="2020-07-08T12:45:34.557" v="2131" actId="26606"/>
          <ac:grpSpMkLst>
            <pc:docMk/>
            <pc:sldMk cId="1613075163" sldId="267"/>
            <ac:grpSpMk id="8" creationId="{84DB7353-7D7A-431B-A5B6-A3845E6F2BB2}"/>
          </ac:grpSpMkLst>
        </pc:grpChg>
        <pc:grpChg chg="add">
          <ac:chgData name="Gemma Shaw" userId="baf44704ededf4ca" providerId="LiveId" clId="{B01D7B9F-2F87-40B3-A57C-28A619BB8A7E}" dt="2020-07-08T12:45:34.557" v="2131" actId="26606"/>
          <ac:grpSpMkLst>
            <pc:docMk/>
            <pc:sldMk cId="1613075163" sldId="267"/>
            <ac:grpSpMk id="29" creationId="{1B24766B-81CA-44C7-BF11-77A12BA42411}"/>
          </ac:grpSpMkLst>
        </pc:grpChg>
        <pc:grpChg chg="add">
          <ac:chgData name="Gemma Shaw" userId="baf44704ededf4ca" providerId="LiveId" clId="{B01D7B9F-2F87-40B3-A57C-28A619BB8A7E}" dt="2020-07-08T12:45:34.557" v="2131" actId="26606"/>
          <ac:grpSpMkLst>
            <pc:docMk/>
            <pc:sldMk cId="1613075163" sldId="267"/>
            <ac:grpSpMk id="36" creationId="{5E208A8B-5EBD-4532-BE72-26414FA7CFF6}"/>
          </ac:grpSpMkLst>
        </pc:grpChg>
      </pc:sldChg>
      <pc:sldChg chg="addSp delSp modSp new del mod setBg setClrOvrMap">
        <pc:chgData name="Gemma Shaw" userId="baf44704ededf4ca" providerId="LiveId" clId="{B01D7B9F-2F87-40B3-A57C-28A619BB8A7E}" dt="2020-07-13T09:50:04.535" v="2924" actId="2696"/>
        <pc:sldMkLst>
          <pc:docMk/>
          <pc:sldMk cId="3607077747" sldId="268"/>
        </pc:sldMkLst>
        <pc:spChg chg="del mod">
          <ac:chgData name="Gemma Shaw" userId="baf44704ededf4ca" providerId="LiveId" clId="{B01D7B9F-2F87-40B3-A57C-28A619BB8A7E}" dt="2020-07-13T09:44:19.540" v="2776" actId="478"/>
          <ac:spMkLst>
            <pc:docMk/>
            <pc:sldMk cId="3607077747" sldId="268"/>
            <ac:spMk id="2" creationId="{1ACF2CEE-E903-4833-80CD-CC4ECED85965}"/>
          </ac:spMkLst>
        </pc:spChg>
        <pc:spChg chg="add del mod">
          <ac:chgData name="Gemma Shaw" userId="baf44704ededf4ca" providerId="LiveId" clId="{B01D7B9F-2F87-40B3-A57C-28A619BB8A7E}" dt="2020-07-13T09:44:18.607" v="2775" actId="478"/>
          <ac:spMkLst>
            <pc:docMk/>
            <pc:sldMk cId="3607077747" sldId="268"/>
            <ac:spMk id="3" creationId="{4977FC0B-DDE4-4765-9DE4-375390E212E5}"/>
          </ac:spMkLst>
        </pc:spChg>
        <pc:spChg chg="add del mod">
          <ac:chgData name="Gemma Shaw" userId="baf44704ededf4ca" providerId="LiveId" clId="{B01D7B9F-2F87-40B3-A57C-28A619BB8A7E}" dt="2020-07-13T09:32:33.625" v="2772" actId="478"/>
          <ac:spMkLst>
            <pc:docMk/>
            <pc:sldMk cId="3607077747" sldId="268"/>
            <ac:spMk id="8" creationId="{7C411E17-7B55-4D2D-B12D-C2618222F0A5}"/>
          </ac:spMkLst>
        </pc:spChg>
        <pc:spChg chg="add del">
          <ac:chgData name="Gemma Shaw" userId="baf44704ededf4ca" providerId="LiveId" clId="{B01D7B9F-2F87-40B3-A57C-28A619BB8A7E}" dt="2020-07-13T09:32:49.683" v="2774" actId="26606"/>
          <ac:spMkLst>
            <pc:docMk/>
            <pc:sldMk cId="3607077747" sldId="268"/>
            <ac:spMk id="9" creationId="{A3BAF07C-C39E-42EB-BB22-8D46691D9735}"/>
          </ac:spMkLst>
        </pc:spChg>
        <pc:spChg chg="add del mod">
          <ac:chgData name="Gemma Shaw" userId="baf44704ededf4ca" providerId="LiveId" clId="{B01D7B9F-2F87-40B3-A57C-28A619BB8A7E}" dt="2020-07-13T09:44:21.004" v="2777" actId="478"/>
          <ac:spMkLst>
            <pc:docMk/>
            <pc:sldMk cId="3607077747" sldId="268"/>
            <ac:spMk id="31" creationId="{E997D4DD-0447-4A53-BFEF-C6D9DF7F9561}"/>
          </ac:spMkLst>
        </pc:spChg>
        <pc:spChg chg="add">
          <ac:chgData name="Gemma Shaw" userId="baf44704ededf4ca" providerId="LiveId" clId="{B01D7B9F-2F87-40B3-A57C-28A619BB8A7E}" dt="2020-07-13T09:32:49.683" v="2774" actId="26606"/>
          <ac:spMkLst>
            <pc:docMk/>
            <pc:sldMk cId="3607077747" sldId="268"/>
            <ac:spMk id="35" creationId="{7D490819-5666-421A-BA38-5BB7F760B6E2}"/>
          </ac:spMkLst>
        </pc:spChg>
        <pc:spChg chg="add">
          <ac:chgData name="Gemma Shaw" userId="baf44704ededf4ca" providerId="LiveId" clId="{B01D7B9F-2F87-40B3-A57C-28A619BB8A7E}" dt="2020-07-13T09:32:49.683" v="2774" actId="26606"/>
          <ac:spMkLst>
            <pc:docMk/>
            <pc:sldMk cId="3607077747" sldId="268"/>
            <ac:spMk id="60" creationId="{BC2574CF-1D35-4994-87BD-5A3378E1AB34}"/>
          </ac:spMkLst>
        </pc:spChg>
        <pc:grpChg chg="add del">
          <ac:chgData name="Gemma Shaw" userId="baf44704ededf4ca" providerId="LiveId" clId="{B01D7B9F-2F87-40B3-A57C-28A619BB8A7E}" dt="2020-07-13T09:32:49.683" v="2774" actId="26606"/>
          <ac:grpSpMkLst>
            <pc:docMk/>
            <pc:sldMk cId="3607077747" sldId="268"/>
            <ac:grpSpMk id="11" creationId="{D8E9CF54-0466-4261-9E62-0249E60E1886}"/>
          </ac:grpSpMkLst>
        </pc:grpChg>
        <pc:grpChg chg="add">
          <ac:chgData name="Gemma Shaw" userId="baf44704ededf4ca" providerId="LiveId" clId="{B01D7B9F-2F87-40B3-A57C-28A619BB8A7E}" dt="2020-07-13T09:32:49.683" v="2774" actId="26606"/>
          <ac:grpSpMkLst>
            <pc:docMk/>
            <pc:sldMk cId="3607077747" sldId="268"/>
            <ac:grpSpMk id="37" creationId="{8FDFAB5E-BFB6-4290-9F06-1AD4E52A3DF8}"/>
          </ac:grpSpMkLst>
        </pc:grpChg>
        <pc:picChg chg="add del mod modCrop">
          <ac:chgData name="Gemma Shaw" userId="baf44704ededf4ca" providerId="LiveId" clId="{B01D7B9F-2F87-40B3-A57C-28A619BB8A7E}" dt="2020-07-13T09:23:21.750" v="2498" actId="21"/>
          <ac:picMkLst>
            <pc:docMk/>
            <pc:sldMk cId="3607077747" sldId="268"/>
            <ac:picMk id="4" creationId="{0A8F0DA5-14D8-4395-8937-7F66ACA77D90}"/>
          </ac:picMkLst>
        </pc:picChg>
        <pc:picChg chg="add del mod modCrop">
          <ac:chgData name="Gemma Shaw" userId="baf44704ededf4ca" providerId="LiveId" clId="{B01D7B9F-2F87-40B3-A57C-28A619BB8A7E}" dt="2020-07-13T09:22:48.703" v="2468" actId="478"/>
          <ac:picMkLst>
            <pc:docMk/>
            <pc:sldMk cId="3607077747" sldId="268"/>
            <ac:picMk id="5" creationId="{484CA3F5-D9C8-435F-BDDB-2CF55893387A}"/>
          </ac:picMkLst>
        </pc:picChg>
        <pc:picChg chg="add del mod">
          <ac:chgData name="Gemma Shaw" userId="baf44704ededf4ca" providerId="LiveId" clId="{B01D7B9F-2F87-40B3-A57C-28A619BB8A7E}" dt="2020-07-13T09:32:37.197" v="2773" actId="478"/>
          <ac:picMkLst>
            <pc:docMk/>
            <pc:sldMk cId="3607077747" sldId="268"/>
            <ac:picMk id="6" creationId="{56E578D0-1C7D-4A95-97F6-AEE4D58C39C1}"/>
          </ac:picMkLst>
        </pc:picChg>
        <pc:picChg chg="add mod modCrop">
          <ac:chgData name="Gemma Shaw" userId="baf44704ededf4ca" providerId="LiveId" clId="{B01D7B9F-2F87-40B3-A57C-28A619BB8A7E}" dt="2020-07-13T09:45:57.397" v="2797" actId="1076"/>
          <ac:picMkLst>
            <pc:docMk/>
            <pc:sldMk cId="3607077747" sldId="268"/>
            <ac:picMk id="32" creationId="{825E52C5-AA2B-46F1-9C9E-92C7937A1713}"/>
          </ac:picMkLst>
        </pc:picChg>
        <pc:picChg chg="add del mod modCrop">
          <ac:chgData name="Gemma Shaw" userId="baf44704ededf4ca" providerId="LiveId" clId="{B01D7B9F-2F87-40B3-A57C-28A619BB8A7E}" dt="2020-07-13T09:45:27.234" v="2791" actId="478"/>
          <ac:picMkLst>
            <pc:docMk/>
            <pc:sldMk cId="3607077747" sldId="268"/>
            <ac:picMk id="33" creationId="{8EB53832-4452-4572-89CE-4621C9FD9908}"/>
          </ac:picMkLst>
        </pc:picChg>
      </pc:sldChg>
      <pc:sldChg chg="addSp delSp modSp new mod setBg">
        <pc:chgData name="Gemma Shaw" userId="baf44704ededf4ca" providerId="LiveId" clId="{B01D7B9F-2F87-40B3-A57C-28A619BB8A7E}" dt="2020-07-13T09:20:17.895" v="2454" actId="1076"/>
        <pc:sldMkLst>
          <pc:docMk/>
          <pc:sldMk cId="2485384074" sldId="269"/>
        </pc:sldMkLst>
        <pc:spChg chg="mod">
          <ac:chgData name="Gemma Shaw" userId="baf44704ededf4ca" providerId="LiveId" clId="{B01D7B9F-2F87-40B3-A57C-28A619BB8A7E}" dt="2020-07-13T09:20:17.895" v="2454" actId="1076"/>
          <ac:spMkLst>
            <pc:docMk/>
            <pc:sldMk cId="2485384074" sldId="269"/>
            <ac:spMk id="2" creationId="{289C03D9-1EEE-44DC-8303-87AFE1782C7D}"/>
          </ac:spMkLst>
        </pc:spChg>
        <pc:spChg chg="del mod">
          <ac:chgData name="Gemma Shaw" userId="baf44704ededf4ca" providerId="LiveId" clId="{B01D7B9F-2F87-40B3-A57C-28A619BB8A7E}" dt="2020-07-13T09:15:34.177" v="2350" actId="1032"/>
          <ac:spMkLst>
            <pc:docMk/>
            <pc:sldMk cId="2485384074" sldId="269"/>
            <ac:spMk id="3" creationId="{1331491A-3449-452E-92B5-66EDA86C0595}"/>
          </ac:spMkLst>
        </pc:spChg>
        <pc:spChg chg="add del">
          <ac:chgData name="Gemma Shaw" userId="baf44704ededf4ca" providerId="LiveId" clId="{B01D7B9F-2F87-40B3-A57C-28A619BB8A7E}" dt="2020-07-13T09:18:37.574" v="2439" actId="26606"/>
          <ac:spMkLst>
            <pc:docMk/>
            <pc:sldMk cId="2485384074" sldId="269"/>
            <ac:spMk id="8" creationId="{E2366EBA-92FD-44AE-87A9-25E5135EB2C9}"/>
          </ac:spMkLst>
        </pc:spChg>
        <pc:spChg chg="add del">
          <ac:chgData name="Gemma Shaw" userId="baf44704ededf4ca" providerId="LiveId" clId="{B01D7B9F-2F87-40B3-A57C-28A619BB8A7E}" dt="2020-07-13T09:18:37.574" v="2439" actId="26606"/>
          <ac:spMkLst>
            <pc:docMk/>
            <pc:sldMk cId="2485384074" sldId="269"/>
            <ac:spMk id="33" creationId="{7C462C46-EFB7-4580-9921-DFC346FCC3C2}"/>
          </ac:spMkLst>
        </pc:spChg>
        <pc:spChg chg="add del">
          <ac:chgData name="Gemma Shaw" userId="baf44704ededf4ca" providerId="LiveId" clId="{B01D7B9F-2F87-40B3-A57C-28A619BB8A7E}" dt="2020-07-13T09:18:37.574" v="2439" actId="26606"/>
          <ac:spMkLst>
            <pc:docMk/>
            <pc:sldMk cId="2485384074" sldId="269"/>
            <ac:spMk id="35" creationId="{B8B918B4-AB10-4E3A-916E-A9625586EA47}"/>
          </ac:spMkLst>
        </pc:spChg>
        <pc:spChg chg="add">
          <ac:chgData name="Gemma Shaw" userId="baf44704ededf4ca" providerId="LiveId" clId="{B01D7B9F-2F87-40B3-A57C-28A619BB8A7E}" dt="2020-07-13T09:18:37.574" v="2439" actId="26606"/>
          <ac:spMkLst>
            <pc:docMk/>
            <pc:sldMk cId="2485384074" sldId="269"/>
            <ac:spMk id="40" creationId="{828D1E49-2A21-4A83-A0E0-FB1597B4B2ED}"/>
          </ac:spMkLst>
        </pc:spChg>
        <pc:spChg chg="add">
          <ac:chgData name="Gemma Shaw" userId="baf44704ededf4ca" providerId="LiveId" clId="{B01D7B9F-2F87-40B3-A57C-28A619BB8A7E}" dt="2020-07-13T09:18:37.574" v="2439" actId="26606"/>
          <ac:spMkLst>
            <pc:docMk/>
            <pc:sldMk cId="2485384074" sldId="269"/>
            <ac:spMk id="65" creationId="{E972DE0D-2E53-4159-ABD3-C601524262C2}"/>
          </ac:spMkLst>
        </pc:spChg>
        <pc:grpChg chg="add del">
          <ac:chgData name="Gemma Shaw" userId="baf44704ededf4ca" providerId="LiveId" clId="{B01D7B9F-2F87-40B3-A57C-28A619BB8A7E}" dt="2020-07-13T09:18:37.574" v="2439" actId="26606"/>
          <ac:grpSpMkLst>
            <pc:docMk/>
            <pc:sldMk cId="2485384074" sldId="269"/>
            <ac:grpSpMk id="10" creationId="{B437F5FC-01F7-4EB4-81E7-C27D917E9554}"/>
          </ac:grpSpMkLst>
        </pc:grpChg>
        <pc:grpChg chg="add">
          <ac:chgData name="Gemma Shaw" userId="baf44704ededf4ca" providerId="LiveId" clId="{B01D7B9F-2F87-40B3-A57C-28A619BB8A7E}" dt="2020-07-13T09:18:37.574" v="2439" actId="26606"/>
          <ac:grpSpMkLst>
            <pc:docMk/>
            <pc:sldMk cId="2485384074" sldId="269"/>
            <ac:grpSpMk id="42" creationId="{088B852E-5494-418B-A833-75CF016A9E20}"/>
          </ac:grpSpMkLst>
        </pc:grpChg>
        <pc:graphicFrameChg chg="add mod ord modGraphic">
          <ac:chgData name="Gemma Shaw" userId="baf44704ededf4ca" providerId="LiveId" clId="{B01D7B9F-2F87-40B3-A57C-28A619BB8A7E}" dt="2020-07-13T09:19:39.124" v="2453" actId="14100"/>
          <ac:graphicFrameMkLst>
            <pc:docMk/>
            <pc:sldMk cId="2485384074" sldId="269"/>
            <ac:graphicFrameMk id="4" creationId="{705BF39D-6E02-46F8-A6A9-498316E5304F}"/>
          </ac:graphicFrameMkLst>
        </pc:graphicFrameChg>
        <pc:picChg chg="add mod modCrop">
          <ac:chgData name="Gemma Shaw" userId="baf44704ededf4ca" providerId="LiveId" clId="{B01D7B9F-2F87-40B3-A57C-28A619BB8A7E}" dt="2020-07-13T09:19:35.695" v="2452" actId="1076"/>
          <ac:picMkLst>
            <pc:docMk/>
            <pc:sldMk cId="2485384074" sldId="269"/>
            <ac:picMk id="32" creationId="{C7FE484F-1191-433C-8B15-A4BAC000F58C}"/>
          </ac:picMkLst>
        </pc:picChg>
      </pc:sldChg>
      <pc:sldChg chg="addSp delSp modSp new mod setBg">
        <pc:chgData name="Gemma Shaw" userId="baf44704ededf4ca" providerId="LiveId" clId="{B01D7B9F-2F87-40B3-A57C-28A619BB8A7E}" dt="2020-07-13T09:31:26.094" v="2765" actId="6549"/>
        <pc:sldMkLst>
          <pc:docMk/>
          <pc:sldMk cId="3021543558" sldId="270"/>
        </pc:sldMkLst>
        <pc:spChg chg="mo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2" creationId="{76A37A1C-5AE6-4E9C-B27B-BDA3DBE916FE}"/>
          </ac:spMkLst>
        </pc:spChg>
        <pc:spChg chg="del">
          <ac:chgData name="Gemma Shaw" userId="baf44704ededf4ca" providerId="LiveId" clId="{B01D7B9F-2F87-40B3-A57C-28A619BB8A7E}" dt="2020-07-13T09:23:32.939" v="2500" actId="26606"/>
          <ac:spMkLst>
            <pc:docMk/>
            <pc:sldMk cId="3021543558" sldId="270"/>
            <ac:spMk id="3" creationId="{C39D320C-6175-4793-9C6F-F3C6FF23A69B}"/>
          </ac:spMkLst>
        </pc:spChg>
        <pc:spChg chg="add del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35" creationId="{34DD805B-2A7B-4ADA-9C4D-E0C9F192DBB3}"/>
          </ac:spMkLst>
        </pc:spChg>
        <pc:spChg chg="add del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63" creationId="{9BF6EDB4-B4ED-4900-9E38-A7AE0EEEEA1F}"/>
          </ac:spMkLst>
        </pc:spChg>
        <pc:spChg chg="add mod">
          <ac:chgData name="Gemma Shaw" userId="baf44704ededf4ca" providerId="LiveId" clId="{B01D7B9F-2F87-40B3-A57C-28A619BB8A7E}" dt="2020-07-13T09:31:26.094" v="2765" actId="6549"/>
          <ac:spMkLst>
            <pc:docMk/>
            <pc:sldMk cId="3021543558" sldId="270"/>
            <ac:spMk id="67" creationId="{463E024D-AED6-40AB-83FF-00C05206191F}"/>
          </ac:spMkLst>
        </pc:spChg>
        <pc:spChg chg="ad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70" creationId="{398E8958-A0BD-4366-8F61-3A496C51CD60}"/>
          </ac:spMkLst>
        </pc:spChg>
        <pc:spChg chg="ad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95" creationId="{1429180E-866D-447C-A170-484000E48972}"/>
          </ac:spMkLst>
        </pc:spChg>
        <pc:spChg chg="ad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97" creationId="{FEE51AA4-287D-4CB8-8CD4-D6986106F43C}"/>
          </ac:spMkLst>
        </pc:spChg>
        <pc:spChg chg="ad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99" creationId="{0177ACA7-E71A-4888-9EBD-074801D881CC}"/>
          </ac:spMkLst>
        </pc:spChg>
        <pc:spChg chg="add">
          <ac:chgData name="Gemma Shaw" userId="baf44704ededf4ca" providerId="LiveId" clId="{B01D7B9F-2F87-40B3-A57C-28A619BB8A7E}" dt="2020-07-13T09:23:51.243" v="2502" actId="26606"/>
          <ac:spMkLst>
            <pc:docMk/>
            <pc:sldMk cId="3021543558" sldId="270"/>
            <ac:spMk id="101" creationId="{B2DF6337-9683-4A06-B3D5-CB22C7F4F2BE}"/>
          </ac:spMkLst>
        </pc:spChg>
        <pc:grpChg chg="add del">
          <ac:chgData name="Gemma Shaw" userId="baf44704ededf4ca" providerId="LiveId" clId="{B01D7B9F-2F87-40B3-A57C-28A619BB8A7E}" dt="2020-07-13T09:23:51.243" v="2502" actId="26606"/>
          <ac:grpSpMkLst>
            <pc:docMk/>
            <pc:sldMk cId="3021543558" sldId="270"/>
            <ac:grpSpMk id="9" creationId="{17C4610E-9C18-467B-BF10-BE6A974CC364}"/>
          </ac:grpSpMkLst>
        </pc:grpChg>
        <pc:grpChg chg="add del">
          <ac:chgData name="Gemma Shaw" userId="baf44704ededf4ca" providerId="LiveId" clId="{B01D7B9F-2F87-40B3-A57C-28A619BB8A7E}" dt="2020-07-13T09:23:51.243" v="2502" actId="26606"/>
          <ac:grpSpMkLst>
            <pc:docMk/>
            <pc:sldMk cId="3021543558" sldId="270"/>
            <ac:grpSpMk id="30" creationId="{A899734C-500F-4274-9854-8BFA14A1D7EE}"/>
          </ac:grpSpMkLst>
        </pc:grpChg>
        <pc:grpChg chg="add del">
          <ac:chgData name="Gemma Shaw" userId="baf44704ededf4ca" providerId="LiveId" clId="{B01D7B9F-2F87-40B3-A57C-28A619BB8A7E}" dt="2020-07-13T09:23:51.243" v="2502" actId="26606"/>
          <ac:grpSpMkLst>
            <pc:docMk/>
            <pc:sldMk cId="3021543558" sldId="270"/>
            <ac:grpSpMk id="37" creationId="{C664A566-6D08-4E84-9708-4916A20016FF}"/>
          </ac:grpSpMkLst>
        </pc:grpChg>
        <pc:grpChg chg="add del">
          <ac:chgData name="Gemma Shaw" userId="baf44704ededf4ca" providerId="LiveId" clId="{B01D7B9F-2F87-40B3-A57C-28A619BB8A7E}" dt="2020-07-13T09:23:51.243" v="2502" actId="26606"/>
          <ac:grpSpMkLst>
            <pc:docMk/>
            <pc:sldMk cId="3021543558" sldId="270"/>
            <ac:grpSpMk id="58" creationId="{B83678BA-0A50-4D51-9E9E-08BB66F83C37}"/>
          </ac:grpSpMkLst>
        </pc:grpChg>
        <pc:grpChg chg="add">
          <ac:chgData name="Gemma Shaw" userId="baf44704ededf4ca" providerId="LiveId" clId="{B01D7B9F-2F87-40B3-A57C-28A619BB8A7E}" dt="2020-07-13T09:23:51.243" v="2502" actId="26606"/>
          <ac:grpSpMkLst>
            <pc:docMk/>
            <pc:sldMk cId="3021543558" sldId="270"/>
            <ac:grpSpMk id="72" creationId="{D445862C-E73D-4EFB-9DD5-8A5E3473E113}"/>
          </ac:grpSpMkLst>
        </pc:grpChg>
        <pc:picChg chg="add mod modCrop">
          <ac:chgData name="Gemma Shaw" userId="baf44704ededf4ca" providerId="LiveId" clId="{B01D7B9F-2F87-40B3-A57C-28A619BB8A7E}" dt="2020-07-13T09:24:27.895" v="2511" actId="1076"/>
          <ac:picMkLst>
            <pc:docMk/>
            <pc:sldMk cId="3021543558" sldId="270"/>
            <ac:picMk id="4" creationId="{BE2BAE19-0EAE-4507-891D-11003B862A0B}"/>
          </ac:picMkLst>
        </pc:picChg>
      </pc:sldChg>
      <pc:sldChg chg="del delDesignElem">
        <pc:chgData name="Gemma Shaw" userId="baf44704ededf4ca" providerId="LiveId" clId="{B01D7B9F-2F87-40B3-A57C-28A619BB8A7E}" dt="2020-07-13T09:46:44.673" v="2799" actId="2696"/>
        <pc:sldMkLst>
          <pc:docMk/>
          <pc:sldMk cId="1004822657" sldId="271"/>
        </pc:sldMkLst>
      </pc:sldChg>
      <pc:sldChg chg="addSp delSp modSp new mod setBg">
        <pc:chgData name="Gemma Shaw" userId="baf44704ededf4ca" providerId="LiveId" clId="{B01D7B9F-2F87-40B3-A57C-28A619BB8A7E}" dt="2020-07-22T13:04:14.704" v="3135" actId="20577"/>
        <pc:sldMkLst>
          <pc:docMk/>
          <pc:sldMk cId="2368157005" sldId="271"/>
        </pc:sldMkLst>
        <pc:spChg chg="mod">
          <ac:chgData name="Gemma Shaw" userId="baf44704ededf4ca" providerId="LiveId" clId="{B01D7B9F-2F87-40B3-A57C-28A619BB8A7E}" dt="2020-07-22T13:04:14.704" v="3135" actId="20577"/>
          <ac:spMkLst>
            <pc:docMk/>
            <pc:sldMk cId="2368157005" sldId="271"/>
            <ac:spMk id="2" creationId="{062048AA-F92D-48F8-B67A-46AF855231E1}"/>
          </ac:spMkLst>
        </pc:spChg>
        <pc:spChg chg="del">
          <ac:chgData name="Gemma Shaw" userId="baf44704ededf4ca" providerId="LiveId" clId="{B01D7B9F-2F87-40B3-A57C-28A619BB8A7E}" dt="2020-07-13T09:47:31.868" v="2806"/>
          <ac:spMkLst>
            <pc:docMk/>
            <pc:sldMk cId="2368157005" sldId="271"/>
            <ac:spMk id="3" creationId="{F8D60EC4-DE89-4E79-A159-ADDA053166C4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35" creationId="{FD8F1113-2E3C-46E3-B54F-B7F421EEFD11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37" creationId="{B54A4D14-513F-4121-92D3-5CCB46896211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39" creationId="{6C3411F1-AD17-499D-AFEF-2F300F6DF0F3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41" creationId="{60BF2CBE-B1E9-4C42-89DC-C35E4E651648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43" creationId="{72C95A87-DCDB-41C4-B774-744B3ECBE8CB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45" creationId="{BCB97515-32FF-43A6-A51C-B140193ABB66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47" creationId="{9C6379D3-7045-4B76-9409-6D23D753D054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49" creationId="{61B1C1DE-4201-4989-BE65-41ADC2472550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51" creationId="{806398CC-D327-4E06-838C-31119BD56F81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53" creationId="{70A741CC-E736-448A-A94E-5C8BB9711DCD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55" creationId="{7C324CDD-B30F-47DD-8627-E2171D5E8399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57" creationId="{79C8D19E-E3D6-45A6-BCA2-5918A37D7ACC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59" creationId="{43280283-E04A-43CA-BFA1-F285486A2F00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61" creationId="{38328CB6-0FC5-4AEA-BC7E-489267CB6F19}"/>
          </ac:spMkLst>
        </pc:spChg>
        <pc:spChg chg="add">
          <ac:chgData name="Gemma Shaw" userId="baf44704ededf4ca" providerId="LiveId" clId="{B01D7B9F-2F87-40B3-A57C-28A619BB8A7E}" dt="2020-07-13T09:48:28.621" v="2807" actId="26606"/>
          <ac:spMkLst>
            <pc:docMk/>
            <pc:sldMk cId="2368157005" sldId="271"/>
            <ac:spMk id="63" creationId="{138AF5D2-3A9C-4E8F-B879-36865366A1D5}"/>
          </ac:spMkLst>
        </pc:spChg>
        <pc:grpChg chg="add">
          <ac:chgData name="Gemma Shaw" userId="baf44704ededf4ca" providerId="LiveId" clId="{B01D7B9F-2F87-40B3-A57C-28A619BB8A7E}" dt="2020-07-13T09:48:28.621" v="2807" actId="26606"/>
          <ac:grpSpMkLst>
            <pc:docMk/>
            <pc:sldMk cId="2368157005" sldId="271"/>
            <ac:grpSpMk id="9" creationId="{2DAE3342-9DFC-49D4-B09C-25E310769317}"/>
          </ac:grpSpMkLst>
        </pc:grpChg>
        <pc:grpChg chg="add">
          <ac:chgData name="Gemma Shaw" userId="baf44704ededf4ca" providerId="LiveId" clId="{B01D7B9F-2F87-40B3-A57C-28A619BB8A7E}" dt="2020-07-13T09:48:28.621" v="2807" actId="26606"/>
          <ac:grpSpMkLst>
            <pc:docMk/>
            <pc:sldMk cId="2368157005" sldId="271"/>
            <ac:grpSpMk id="30" creationId="{B54F73D8-62C2-4127-9D19-01219BBB9942}"/>
          </ac:grpSpMkLst>
        </pc:grpChg>
        <pc:picChg chg="add mod">
          <ac:chgData name="Gemma Shaw" userId="baf44704ededf4ca" providerId="LiveId" clId="{B01D7B9F-2F87-40B3-A57C-28A619BB8A7E}" dt="2020-07-13T09:48:28.621" v="2807" actId="26606"/>
          <ac:picMkLst>
            <pc:docMk/>
            <pc:sldMk cId="2368157005" sldId="271"/>
            <ac:picMk id="4" creationId="{4F0C55EC-E218-4C14-8E2E-CE128A43486F}"/>
          </ac:picMkLst>
        </pc:picChg>
      </pc:sldChg>
      <pc:sldChg chg="new del">
        <pc:chgData name="Gemma Shaw" userId="baf44704ededf4ca" providerId="LiveId" clId="{B01D7B9F-2F87-40B3-A57C-28A619BB8A7E}" dt="2020-07-13T09:47:08.514" v="2802" actId="680"/>
        <pc:sldMkLst>
          <pc:docMk/>
          <pc:sldMk cId="2480658048" sldId="271"/>
        </pc:sldMkLst>
      </pc:sldChg>
      <pc:sldChg chg="add del">
        <pc:chgData name="Gemma Shaw" userId="baf44704ededf4ca" providerId="LiveId" clId="{B01D7B9F-2F87-40B3-A57C-28A619BB8A7E}" dt="2020-07-13T09:47:10.097" v="2804" actId="2696"/>
        <pc:sldMkLst>
          <pc:docMk/>
          <pc:sldMk cId="1631005280" sldId="272"/>
        </pc:sldMkLst>
      </pc:sldChg>
      <pc:sldChg chg="addSp delSp modSp new mod setBg">
        <pc:chgData name="Gemma Shaw" userId="baf44704ededf4ca" providerId="LiveId" clId="{B01D7B9F-2F87-40B3-A57C-28A619BB8A7E}" dt="2020-07-24T13:13:53.325" v="3149" actId="1076"/>
        <pc:sldMkLst>
          <pc:docMk/>
          <pc:sldMk cId="3578950825" sldId="272"/>
        </pc:sldMkLst>
        <pc:spChg chg="del mod">
          <ac:chgData name="Gemma Shaw" userId="baf44704ededf4ca" providerId="LiveId" clId="{B01D7B9F-2F87-40B3-A57C-28A619BB8A7E}" dt="2020-07-24T13:13:36.100" v="3144" actId="478"/>
          <ac:spMkLst>
            <pc:docMk/>
            <pc:sldMk cId="3578950825" sldId="272"/>
            <ac:spMk id="2" creationId="{2480B6F0-26C9-4B09-A015-AB9A0521D32F}"/>
          </ac:spMkLst>
        </pc:spChg>
        <pc:spChg chg="del mod">
          <ac:chgData name="Gemma Shaw" userId="baf44704ededf4ca" providerId="LiveId" clId="{B01D7B9F-2F87-40B3-A57C-28A619BB8A7E}" dt="2020-07-24T13:13:37.564" v="3145" actId="478"/>
          <ac:spMkLst>
            <pc:docMk/>
            <pc:sldMk cId="3578950825" sldId="272"/>
            <ac:spMk id="3" creationId="{2E1C1704-981F-4DD7-A73A-424931252B58}"/>
          </ac:spMkLst>
        </pc:spChg>
        <pc:spChg chg="add">
          <ac:chgData name="Gemma Shaw" userId="baf44704ededf4ca" providerId="LiveId" clId="{B01D7B9F-2F87-40B3-A57C-28A619BB8A7E}" dt="2020-07-24T13:13:29.400" v="3141" actId="26606"/>
          <ac:spMkLst>
            <pc:docMk/>
            <pc:sldMk cId="3578950825" sldId="272"/>
            <ac:spMk id="10" creationId="{7D490819-5666-421A-BA38-5BB7F760B6E2}"/>
          </ac:spMkLst>
        </pc:spChg>
        <pc:spChg chg="add">
          <ac:chgData name="Gemma Shaw" userId="baf44704ededf4ca" providerId="LiveId" clId="{B01D7B9F-2F87-40B3-A57C-28A619BB8A7E}" dt="2020-07-24T13:13:29.400" v="3141" actId="26606"/>
          <ac:spMkLst>
            <pc:docMk/>
            <pc:sldMk cId="3578950825" sldId="272"/>
            <ac:spMk id="35" creationId="{BC2574CF-1D35-4994-87BD-5A3378E1AB34}"/>
          </ac:spMkLst>
        </pc:spChg>
        <pc:grpChg chg="add">
          <ac:chgData name="Gemma Shaw" userId="baf44704ededf4ca" providerId="LiveId" clId="{B01D7B9F-2F87-40B3-A57C-28A619BB8A7E}" dt="2020-07-24T13:13:29.400" v="3141" actId="26606"/>
          <ac:grpSpMkLst>
            <pc:docMk/>
            <pc:sldMk cId="3578950825" sldId="272"/>
            <ac:grpSpMk id="12" creationId="{8FDFAB5E-BFB6-4290-9F06-1AD4E52A3DF8}"/>
          </ac:grpSpMkLst>
        </pc:grpChg>
        <pc:picChg chg="add mod">
          <ac:chgData name="Gemma Shaw" userId="baf44704ededf4ca" providerId="LiveId" clId="{B01D7B9F-2F87-40B3-A57C-28A619BB8A7E}" dt="2020-07-24T13:13:45.612" v="3146" actId="1076"/>
          <ac:picMkLst>
            <pc:docMk/>
            <pc:sldMk cId="3578950825" sldId="272"/>
            <ac:picMk id="4" creationId="{DD54C8A8-485C-44A2-9738-9E54866A8059}"/>
          </ac:picMkLst>
        </pc:picChg>
        <pc:picChg chg="add mod">
          <ac:chgData name="Gemma Shaw" userId="baf44704ededf4ca" providerId="LiveId" clId="{B01D7B9F-2F87-40B3-A57C-28A619BB8A7E}" dt="2020-07-24T13:13:53.325" v="3149" actId="1076"/>
          <ac:picMkLst>
            <pc:docMk/>
            <pc:sldMk cId="3578950825" sldId="272"/>
            <ac:picMk id="5" creationId="{0CFEB1EE-1995-4369-B1AB-9A85C36276A4}"/>
          </ac:picMkLst>
        </pc:picChg>
      </pc:sldChg>
      <pc:sldChg chg="modSp new del mod">
        <pc:chgData name="Gemma Shaw" userId="baf44704ededf4ca" providerId="LiveId" clId="{B01D7B9F-2F87-40B3-A57C-28A619BB8A7E}" dt="2020-07-22T10:45:41.454" v="3030" actId="2696"/>
        <pc:sldMkLst>
          <pc:docMk/>
          <pc:sldMk cId="3643534007" sldId="272"/>
        </pc:sldMkLst>
        <pc:spChg chg="mod">
          <ac:chgData name="Gemma Shaw" userId="baf44704ededf4ca" providerId="LiveId" clId="{B01D7B9F-2F87-40B3-A57C-28A619BB8A7E}" dt="2020-07-13T09:50:40.336" v="2993" actId="20577"/>
          <ac:spMkLst>
            <pc:docMk/>
            <pc:sldMk cId="3643534007" sldId="272"/>
            <ac:spMk id="2" creationId="{BF79EB8C-94AE-40FA-B8BD-C68C158D2B4C}"/>
          </ac:spMkLst>
        </pc:spChg>
        <pc:spChg chg="mod">
          <ac:chgData name="Gemma Shaw" userId="baf44704ededf4ca" providerId="LiveId" clId="{B01D7B9F-2F87-40B3-A57C-28A619BB8A7E}" dt="2020-07-13T09:50:57.140" v="3029" actId="20577"/>
          <ac:spMkLst>
            <pc:docMk/>
            <pc:sldMk cId="3643534007" sldId="272"/>
            <ac:spMk id="3" creationId="{D2BC64B6-14DC-426D-B44D-9D5362C09F2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9AEBB9-C0BF-4BE3-A7BC-A4170B3E1F44}" type="doc">
      <dgm:prSet loTypeId="urn:microsoft.com/office/officeart/2005/8/layout/orgChart1" loCatId="hierarchy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B6F4671A-CEAA-4794-9F1E-252982C39ECA}">
      <dgm:prSet phldrT="[Text]"/>
      <dgm:spPr/>
      <dgm:t>
        <a:bodyPr/>
        <a:lstStyle/>
        <a:p>
          <a:r>
            <a:rPr lang="en-GB" dirty="0"/>
            <a:t>Seismic waves </a:t>
          </a:r>
        </a:p>
      </dgm:t>
    </dgm:pt>
    <dgm:pt modelId="{795C44B3-CBAE-4152-A9F9-DE7837FDD2E6}" type="parTrans" cxnId="{93BD0875-98E0-4F69-B472-90B023AF87C3}">
      <dgm:prSet/>
      <dgm:spPr/>
      <dgm:t>
        <a:bodyPr/>
        <a:lstStyle/>
        <a:p>
          <a:endParaRPr lang="en-GB"/>
        </a:p>
      </dgm:t>
    </dgm:pt>
    <dgm:pt modelId="{E8C1CF2E-DE72-43FF-A810-7689F49A0678}" type="sibTrans" cxnId="{93BD0875-98E0-4F69-B472-90B023AF87C3}">
      <dgm:prSet/>
      <dgm:spPr/>
      <dgm:t>
        <a:bodyPr/>
        <a:lstStyle/>
        <a:p>
          <a:endParaRPr lang="en-GB"/>
        </a:p>
      </dgm:t>
    </dgm:pt>
    <dgm:pt modelId="{B5026442-C2DC-4136-B3E8-BB9B86A2F03C}">
      <dgm:prSet phldrT="[Text]"/>
      <dgm:spPr/>
      <dgm:t>
        <a:bodyPr/>
        <a:lstStyle/>
        <a:p>
          <a:r>
            <a:rPr lang="en-GB" dirty="0"/>
            <a:t>Surface waves</a:t>
          </a:r>
        </a:p>
      </dgm:t>
    </dgm:pt>
    <dgm:pt modelId="{6C44084E-03FE-43BD-9534-CFBD3C686C82}" type="parTrans" cxnId="{AD24569D-916E-4967-9CDF-9F49EE9E453A}">
      <dgm:prSet/>
      <dgm:spPr/>
      <dgm:t>
        <a:bodyPr/>
        <a:lstStyle/>
        <a:p>
          <a:endParaRPr lang="en-GB"/>
        </a:p>
      </dgm:t>
    </dgm:pt>
    <dgm:pt modelId="{B89C8F04-BA4F-4B9E-9901-98FC7BB2D456}" type="sibTrans" cxnId="{AD24569D-916E-4967-9CDF-9F49EE9E453A}">
      <dgm:prSet/>
      <dgm:spPr/>
      <dgm:t>
        <a:bodyPr/>
        <a:lstStyle/>
        <a:p>
          <a:endParaRPr lang="en-GB"/>
        </a:p>
      </dgm:t>
    </dgm:pt>
    <dgm:pt modelId="{2AB9C79E-0DF4-4FFB-976B-FDDF905F1689}">
      <dgm:prSet phldrT="[Text]"/>
      <dgm:spPr/>
      <dgm:t>
        <a:bodyPr/>
        <a:lstStyle/>
        <a:p>
          <a:r>
            <a:rPr lang="en-GB" dirty="0"/>
            <a:t>Body waves</a:t>
          </a:r>
        </a:p>
      </dgm:t>
    </dgm:pt>
    <dgm:pt modelId="{E9655607-6EA7-48C8-86D8-9AC0A2FC0949}" type="parTrans" cxnId="{D7E16A9F-1B18-4FF6-A082-3881D999C81A}">
      <dgm:prSet/>
      <dgm:spPr/>
      <dgm:t>
        <a:bodyPr/>
        <a:lstStyle/>
        <a:p>
          <a:endParaRPr lang="en-GB"/>
        </a:p>
      </dgm:t>
    </dgm:pt>
    <dgm:pt modelId="{1B04A55C-B8F8-472E-9DB5-7F82250CBD19}" type="sibTrans" cxnId="{D7E16A9F-1B18-4FF6-A082-3881D999C81A}">
      <dgm:prSet/>
      <dgm:spPr/>
      <dgm:t>
        <a:bodyPr/>
        <a:lstStyle/>
        <a:p>
          <a:endParaRPr lang="en-GB"/>
        </a:p>
      </dgm:t>
    </dgm:pt>
    <dgm:pt modelId="{7EC74C2A-8F39-4DDF-9B4C-411DC25D1DF4}" type="asst">
      <dgm:prSet/>
      <dgm:spPr/>
      <dgm:t>
        <a:bodyPr/>
        <a:lstStyle/>
        <a:p>
          <a:r>
            <a:rPr lang="en-GB" dirty="0"/>
            <a:t>P waves</a:t>
          </a:r>
        </a:p>
      </dgm:t>
    </dgm:pt>
    <dgm:pt modelId="{7776A4FB-BE6E-4709-9749-ECD4182F4B18}" type="parTrans" cxnId="{7794E302-957A-489A-9B08-14B4F8365A28}">
      <dgm:prSet/>
      <dgm:spPr/>
      <dgm:t>
        <a:bodyPr/>
        <a:lstStyle/>
        <a:p>
          <a:endParaRPr lang="en-GB"/>
        </a:p>
      </dgm:t>
    </dgm:pt>
    <dgm:pt modelId="{73EA4315-C91F-4F4B-B14D-A58D6FFC618B}" type="sibTrans" cxnId="{7794E302-957A-489A-9B08-14B4F8365A28}">
      <dgm:prSet/>
      <dgm:spPr/>
      <dgm:t>
        <a:bodyPr/>
        <a:lstStyle/>
        <a:p>
          <a:endParaRPr lang="en-GB"/>
        </a:p>
      </dgm:t>
    </dgm:pt>
    <dgm:pt modelId="{502D220D-DF7B-43C3-8F2D-441F7BF07F65}" type="asst">
      <dgm:prSet/>
      <dgm:spPr/>
      <dgm:t>
        <a:bodyPr/>
        <a:lstStyle/>
        <a:p>
          <a:r>
            <a:rPr lang="en-GB" dirty="0"/>
            <a:t>S waves</a:t>
          </a:r>
        </a:p>
      </dgm:t>
    </dgm:pt>
    <dgm:pt modelId="{6189EF6B-60EA-447B-A406-AE5176B58938}" type="parTrans" cxnId="{235037CF-8437-46C6-B4F1-8580762EEC83}">
      <dgm:prSet/>
      <dgm:spPr/>
      <dgm:t>
        <a:bodyPr/>
        <a:lstStyle/>
        <a:p>
          <a:endParaRPr lang="en-GB"/>
        </a:p>
      </dgm:t>
    </dgm:pt>
    <dgm:pt modelId="{186D1D48-3BB5-451F-8B42-D8BE197220AB}" type="sibTrans" cxnId="{235037CF-8437-46C6-B4F1-8580762EEC83}">
      <dgm:prSet/>
      <dgm:spPr/>
      <dgm:t>
        <a:bodyPr/>
        <a:lstStyle/>
        <a:p>
          <a:endParaRPr lang="en-GB"/>
        </a:p>
      </dgm:t>
    </dgm:pt>
    <dgm:pt modelId="{E1D4020C-3845-4A30-9955-02FBC758C801}" type="pres">
      <dgm:prSet presAssocID="{879AEBB9-C0BF-4BE3-A7BC-A4170B3E1F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C0D657C-28B6-48B4-8094-D421025F64C5}" type="pres">
      <dgm:prSet presAssocID="{B6F4671A-CEAA-4794-9F1E-252982C39ECA}" presName="hierRoot1" presStyleCnt="0">
        <dgm:presLayoutVars>
          <dgm:hierBranch val="init"/>
        </dgm:presLayoutVars>
      </dgm:prSet>
      <dgm:spPr/>
    </dgm:pt>
    <dgm:pt modelId="{D0125785-AB6E-4F11-AE57-93639FD459D7}" type="pres">
      <dgm:prSet presAssocID="{B6F4671A-CEAA-4794-9F1E-252982C39ECA}" presName="rootComposite1" presStyleCnt="0"/>
      <dgm:spPr/>
    </dgm:pt>
    <dgm:pt modelId="{E2AEB00F-E612-4717-BCEF-CE9EF3A98B95}" type="pres">
      <dgm:prSet presAssocID="{B6F4671A-CEAA-4794-9F1E-252982C39ECA}" presName="rootText1" presStyleLbl="node0" presStyleIdx="0" presStyleCnt="1">
        <dgm:presLayoutVars>
          <dgm:chPref val="3"/>
        </dgm:presLayoutVars>
      </dgm:prSet>
      <dgm:spPr/>
    </dgm:pt>
    <dgm:pt modelId="{C233A2C5-E506-434E-B70E-80751BAA51E2}" type="pres">
      <dgm:prSet presAssocID="{B6F4671A-CEAA-4794-9F1E-252982C39ECA}" presName="rootConnector1" presStyleLbl="node1" presStyleIdx="0" presStyleCnt="0"/>
      <dgm:spPr/>
    </dgm:pt>
    <dgm:pt modelId="{92F48487-58E4-4E75-9558-1EED7738D529}" type="pres">
      <dgm:prSet presAssocID="{B6F4671A-CEAA-4794-9F1E-252982C39ECA}" presName="hierChild2" presStyleCnt="0"/>
      <dgm:spPr/>
    </dgm:pt>
    <dgm:pt modelId="{DAFBFCE6-2378-4EFA-B60D-48BCB06C0B01}" type="pres">
      <dgm:prSet presAssocID="{6C44084E-03FE-43BD-9534-CFBD3C686C82}" presName="Name37" presStyleLbl="parChTrans1D2" presStyleIdx="0" presStyleCnt="2"/>
      <dgm:spPr/>
    </dgm:pt>
    <dgm:pt modelId="{3EC29DFC-C52D-43A3-9496-E92CA02E12C8}" type="pres">
      <dgm:prSet presAssocID="{B5026442-C2DC-4136-B3E8-BB9B86A2F03C}" presName="hierRoot2" presStyleCnt="0">
        <dgm:presLayoutVars>
          <dgm:hierBranch val="init"/>
        </dgm:presLayoutVars>
      </dgm:prSet>
      <dgm:spPr/>
    </dgm:pt>
    <dgm:pt modelId="{F53CA3D5-6D93-4D39-97A9-8EF59B865FA6}" type="pres">
      <dgm:prSet presAssocID="{B5026442-C2DC-4136-B3E8-BB9B86A2F03C}" presName="rootComposite" presStyleCnt="0"/>
      <dgm:spPr/>
    </dgm:pt>
    <dgm:pt modelId="{6F9B8957-077F-4233-B5C3-0CF1E917DA29}" type="pres">
      <dgm:prSet presAssocID="{B5026442-C2DC-4136-B3E8-BB9B86A2F03C}" presName="rootText" presStyleLbl="node2" presStyleIdx="0" presStyleCnt="2">
        <dgm:presLayoutVars>
          <dgm:chPref val="3"/>
        </dgm:presLayoutVars>
      </dgm:prSet>
      <dgm:spPr/>
    </dgm:pt>
    <dgm:pt modelId="{E7FD8F71-48EC-43DB-BD4B-C98BE6CBD39B}" type="pres">
      <dgm:prSet presAssocID="{B5026442-C2DC-4136-B3E8-BB9B86A2F03C}" presName="rootConnector" presStyleLbl="node2" presStyleIdx="0" presStyleCnt="2"/>
      <dgm:spPr/>
    </dgm:pt>
    <dgm:pt modelId="{066E0867-D04E-4B2B-B2B9-B9E4185D7235}" type="pres">
      <dgm:prSet presAssocID="{B5026442-C2DC-4136-B3E8-BB9B86A2F03C}" presName="hierChild4" presStyleCnt="0"/>
      <dgm:spPr/>
    </dgm:pt>
    <dgm:pt modelId="{225AFC09-B0FB-4E44-A982-96701A8B23BE}" type="pres">
      <dgm:prSet presAssocID="{B5026442-C2DC-4136-B3E8-BB9B86A2F03C}" presName="hierChild5" presStyleCnt="0"/>
      <dgm:spPr/>
    </dgm:pt>
    <dgm:pt modelId="{D8684B59-0967-4F6A-A586-800B2E0D06C4}" type="pres">
      <dgm:prSet presAssocID="{E9655607-6EA7-48C8-86D8-9AC0A2FC0949}" presName="Name37" presStyleLbl="parChTrans1D2" presStyleIdx="1" presStyleCnt="2"/>
      <dgm:spPr/>
    </dgm:pt>
    <dgm:pt modelId="{E89C00D3-8B69-4352-A00B-B3786F3D5421}" type="pres">
      <dgm:prSet presAssocID="{2AB9C79E-0DF4-4FFB-976B-FDDF905F1689}" presName="hierRoot2" presStyleCnt="0">
        <dgm:presLayoutVars>
          <dgm:hierBranch val="init"/>
        </dgm:presLayoutVars>
      </dgm:prSet>
      <dgm:spPr/>
    </dgm:pt>
    <dgm:pt modelId="{3D18B614-2037-431A-9C6A-4665A763128E}" type="pres">
      <dgm:prSet presAssocID="{2AB9C79E-0DF4-4FFB-976B-FDDF905F1689}" presName="rootComposite" presStyleCnt="0"/>
      <dgm:spPr/>
    </dgm:pt>
    <dgm:pt modelId="{96C63FA4-4305-40C9-93D4-DF6721A7FA6D}" type="pres">
      <dgm:prSet presAssocID="{2AB9C79E-0DF4-4FFB-976B-FDDF905F1689}" presName="rootText" presStyleLbl="node2" presStyleIdx="1" presStyleCnt="2">
        <dgm:presLayoutVars>
          <dgm:chPref val="3"/>
        </dgm:presLayoutVars>
      </dgm:prSet>
      <dgm:spPr/>
    </dgm:pt>
    <dgm:pt modelId="{CE647A60-90F3-4D10-86ED-D3A3BAD1DDDA}" type="pres">
      <dgm:prSet presAssocID="{2AB9C79E-0DF4-4FFB-976B-FDDF905F1689}" presName="rootConnector" presStyleLbl="node2" presStyleIdx="1" presStyleCnt="2"/>
      <dgm:spPr/>
    </dgm:pt>
    <dgm:pt modelId="{2B978278-F9D8-4E7F-B426-511393CCB608}" type="pres">
      <dgm:prSet presAssocID="{2AB9C79E-0DF4-4FFB-976B-FDDF905F1689}" presName="hierChild4" presStyleCnt="0"/>
      <dgm:spPr/>
    </dgm:pt>
    <dgm:pt modelId="{45A59934-5CE4-4B87-8FA9-674C8D22800E}" type="pres">
      <dgm:prSet presAssocID="{2AB9C79E-0DF4-4FFB-976B-FDDF905F1689}" presName="hierChild5" presStyleCnt="0"/>
      <dgm:spPr/>
    </dgm:pt>
    <dgm:pt modelId="{CD165AED-34B1-40AE-9C46-7A4B66CE740F}" type="pres">
      <dgm:prSet presAssocID="{7776A4FB-BE6E-4709-9749-ECD4182F4B18}" presName="Name111" presStyleLbl="parChTrans1D3" presStyleIdx="0" presStyleCnt="2"/>
      <dgm:spPr/>
    </dgm:pt>
    <dgm:pt modelId="{864E99DD-CA86-49C8-8925-6A0A8DBD9D0A}" type="pres">
      <dgm:prSet presAssocID="{7EC74C2A-8F39-4DDF-9B4C-411DC25D1DF4}" presName="hierRoot3" presStyleCnt="0">
        <dgm:presLayoutVars>
          <dgm:hierBranch val="init"/>
        </dgm:presLayoutVars>
      </dgm:prSet>
      <dgm:spPr/>
    </dgm:pt>
    <dgm:pt modelId="{D8CEA6E4-A034-450A-902E-856B4936A5C4}" type="pres">
      <dgm:prSet presAssocID="{7EC74C2A-8F39-4DDF-9B4C-411DC25D1DF4}" presName="rootComposite3" presStyleCnt="0"/>
      <dgm:spPr/>
    </dgm:pt>
    <dgm:pt modelId="{B4DF2428-CB84-4FE9-9BBD-C602D77FD1D4}" type="pres">
      <dgm:prSet presAssocID="{7EC74C2A-8F39-4DDF-9B4C-411DC25D1DF4}" presName="rootText3" presStyleLbl="asst2" presStyleIdx="0" presStyleCnt="2">
        <dgm:presLayoutVars>
          <dgm:chPref val="3"/>
        </dgm:presLayoutVars>
      </dgm:prSet>
      <dgm:spPr/>
    </dgm:pt>
    <dgm:pt modelId="{D4F23A6E-8356-4E49-B39A-B99D2E32F9EB}" type="pres">
      <dgm:prSet presAssocID="{7EC74C2A-8F39-4DDF-9B4C-411DC25D1DF4}" presName="rootConnector3" presStyleLbl="asst2" presStyleIdx="0" presStyleCnt="2"/>
      <dgm:spPr/>
    </dgm:pt>
    <dgm:pt modelId="{79CAFDB5-20CF-4579-A0B7-C00EF88A5ABE}" type="pres">
      <dgm:prSet presAssocID="{7EC74C2A-8F39-4DDF-9B4C-411DC25D1DF4}" presName="hierChild6" presStyleCnt="0"/>
      <dgm:spPr/>
    </dgm:pt>
    <dgm:pt modelId="{C91676FC-F769-43D7-AD0F-1620A266471C}" type="pres">
      <dgm:prSet presAssocID="{7EC74C2A-8F39-4DDF-9B4C-411DC25D1DF4}" presName="hierChild7" presStyleCnt="0"/>
      <dgm:spPr/>
    </dgm:pt>
    <dgm:pt modelId="{002F5F95-127D-42F5-B3BB-C05C3E4F9E13}" type="pres">
      <dgm:prSet presAssocID="{6189EF6B-60EA-447B-A406-AE5176B58938}" presName="Name111" presStyleLbl="parChTrans1D3" presStyleIdx="1" presStyleCnt="2"/>
      <dgm:spPr/>
    </dgm:pt>
    <dgm:pt modelId="{786BB072-68AA-41C8-9173-F532724FEFB4}" type="pres">
      <dgm:prSet presAssocID="{502D220D-DF7B-43C3-8F2D-441F7BF07F65}" presName="hierRoot3" presStyleCnt="0">
        <dgm:presLayoutVars>
          <dgm:hierBranch val="init"/>
        </dgm:presLayoutVars>
      </dgm:prSet>
      <dgm:spPr/>
    </dgm:pt>
    <dgm:pt modelId="{675A89F5-9FEF-4E94-BB96-7D1BF60C8AC7}" type="pres">
      <dgm:prSet presAssocID="{502D220D-DF7B-43C3-8F2D-441F7BF07F65}" presName="rootComposite3" presStyleCnt="0"/>
      <dgm:spPr/>
    </dgm:pt>
    <dgm:pt modelId="{43CE993B-10F0-41CE-8146-44C09B78BBB7}" type="pres">
      <dgm:prSet presAssocID="{502D220D-DF7B-43C3-8F2D-441F7BF07F65}" presName="rootText3" presStyleLbl="asst2" presStyleIdx="1" presStyleCnt="2">
        <dgm:presLayoutVars>
          <dgm:chPref val="3"/>
        </dgm:presLayoutVars>
      </dgm:prSet>
      <dgm:spPr/>
    </dgm:pt>
    <dgm:pt modelId="{AA0371C5-745F-4C28-9A9F-64415234D137}" type="pres">
      <dgm:prSet presAssocID="{502D220D-DF7B-43C3-8F2D-441F7BF07F65}" presName="rootConnector3" presStyleLbl="asst2" presStyleIdx="1" presStyleCnt="2"/>
      <dgm:spPr/>
    </dgm:pt>
    <dgm:pt modelId="{E71BABF4-5562-4912-9A0B-4F2A81735F5D}" type="pres">
      <dgm:prSet presAssocID="{502D220D-DF7B-43C3-8F2D-441F7BF07F65}" presName="hierChild6" presStyleCnt="0"/>
      <dgm:spPr/>
    </dgm:pt>
    <dgm:pt modelId="{95D07707-BE35-4186-B5FA-EF2BCC878951}" type="pres">
      <dgm:prSet presAssocID="{502D220D-DF7B-43C3-8F2D-441F7BF07F65}" presName="hierChild7" presStyleCnt="0"/>
      <dgm:spPr/>
    </dgm:pt>
    <dgm:pt modelId="{E1302F5A-714A-466D-9962-DCDEC64AB35E}" type="pres">
      <dgm:prSet presAssocID="{B6F4671A-CEAA-4794-9F1E-252982C39ECA}" presName="hierChild3" presStyleCnt="0"/>
      <dgm:spPr/>
    </dgm:pt>
  </dgm:ptLst>
  <dgm:cxnLst>
    <dgm:cxn modelId="{65223D02-8C1D-4CE2-B2BB-2C8A9C43E215}" type="presOf" srcId="{B6F4671A-CEAA-4794-9F1E-252982C39ECA}" destId="{C233A2C5-E506-434E-B70E-80751BAA51E2}" srcOrd="1" destOrd="0" presId="urn:microsoft.com/office/officeart/2005/8/layout/orgChart1"/>
    <dgm:cxn modelId="{7794E302-957A-489A-9B08-14B4F8365A28}" srcId="{2AB9C79E-0DF4-4FFB-976B-FDDF905F1689}" destId="{7EC74C2A-8F39-4DDF-9B4C-411DC25D1DF4}" srcOrd="0" destOrd="0" parTransId="{7776A4FB-BE6E-4709-9749-ECD4182F4B18}" sibTransId="{73EA4315-C91F-4F4B-B14D-A58D6FFC618B}"/>
    <dgm:cxn modelId="{74048B2A-A8C1-4539-B804-DE28FE59AEAD}" type="presOf" srcId="{6C44084E-03FE-43BD-9534-CFBD3C686C82}" destId="{DAFBFCE6-2378-4EFA-B60D-48BCB06C0B01}" srcOrd="0" destOrd="0" presId="urn:microsoft.com/office/officeart/2005/8/layout/orgChart1"/>
    <dgm:cxn modelId="{6E2B4331-D38F-4F93-831F-4F61C362BBDF}" type="presOf" srcId="{B5026442-C2DC-4136-B3E8-BB9B86A2F03C}" destId="{E7FD8F71-48EC-43DB-BD4B-C98BE6CBD39B}" srcOrd="1" destOrd="0" presId="urn:microsoft.com/office/officeart/2005/8/layout/orgChart1"/>
    <dgm:cxn modelId="{F2E6983C-444F-417D-8A87-1E513F95331D}" type="presOf" srcId="{2AB9C79E-0DF4-4FFB-976B-FDDF905F1689}" destId="{CE647A60-90F3-4D10-86ED-D3A3BAD1DDDA}" srcOrd="1" destOrd="0" presId="urn:microsoft.com/office/officeart/2005/8/layout/orgChart1"/>
    <dgm:cxn modelId="{299FD546-CCDF-49F9-81F4-667B45E1C7B6}" type="presOf" srcId="{2AB9C79E-0DF4-4FFB-976B-FDDF905F1689}" destId="{96C63FA4-4305-40C9-93D4-DF6721A7FA6D}" srcOrd="0" destOrd="0" presId="urn:microsoft.com/office/officeart/2005/8/layout/orgChart1"/>
    <dgm:cxn modelId="{75AC7272-F7D0-4066-8A99-9A99B6654D51}" type="presOf" srcId="{E9655607-6EA7-48C8-86D8-9AC0A2FC0949}" destId="{D8684B59-0967-4F6A-A586-800B2E0D06C4}" srcOrd="0" destOrd="0" presId="urn:microsoft.com/office/officeart/2005/8/layout/orgChart1"/>
    <dgm:cxn modelId="{93BD0875-98E0-4F69-B472-90B023AF87C3}" srcId="{879AEBB9-C0BF-4BE3-A7BC-A4170B3E1F44}" destId="{B6F4671A-CEAA-4794-9F1E-252982C39ECA}" srcOrd="0" destOrd="0" parTransId="{795C44B3-CBAE-4152-A9F9-DE7837FDD2E6}" sibTransId="{E8C1CF2E-DE72-43FF-A810-7689F49A0678}"/>
    <dgm:cxn modelId="{8C3B197E-7C53-49F7-96C9-2985CA1FDA9F}" type="presOf" srcId="{879AEBB9-C0BF-4BE3-A7BC-A4170B3E1F44}" destId="{E1D4020C-3845-4A30-9955-02FBC758C801}" srcOrd="0" destOrd="0" presId="urn:microsoft.com/office/officeart/2005/8/layout/orgChart1"/>
    <dgm:cxn modelId="{E974AB88-371F-43F9-85B4-927BEEDC3241}" type="presOf" srcId="{7EC74C2A-8F39-4DDF-9B4C-411DC25D1DF4}" destId="{B4DF2428-CB84-4FE9-9BBD-C602D77FD1D4}" srcOrd="0" destOrd="0" presId="urn:microsoft.com/office/officeart/2005/8/layout/orgChart1"/>
    <dgm:cxn modelId="{47BBBD8A-ADE6-40CC-8360-E268F154DF63}" type="presOf" srcId="{6189EF6B-60EA-447B-A406-AE5176B58938}" destId="{002F5F95-127D-42F5-B3BB-C05C3E4F9E13}" srcOrd="0" destOrd="0" presId="urn:microsoft.com/office/officeart/2005/8/layout/orgChart1"/>
    <dgm:cxn modelId="{23E52A93-DD1C-4972-88C1-15BC0F9F2E1B}" type="presOf" srcId="{7776A4FB-BE6E-4709-9749-ECD4182F4B18}" destId="{CD165AED-34B1-40AE-9C46-7A4B66CE740F}" srcOrd="0" destOrd="0" presId="urn:microsoft.com/office/officeart/2005/8/layout/orgChart1"/>
    <dgm:cxn modelId="{AD24569D-916E-4967-9CDF-9F49EE9E453A}" srcId="{B6F4671A-CEAA-4794-9F1E-252982C39ECA}" destId="{B5026442-C2DC-4136-B3E8-BB9B86A2F03C}" srcOrd="0" destOrd="0" parTransId="{6C44084E-03FE-43BD-9534-CFBD3C686C82}" sibTransId="{B89C8F04-BA4F-4B9E-9901-98FC7BB2D456}"/>
    <dgm:cxn modelId="{D7E16A9F-1B18-4FF6-A082-3881D999C81A}" srcId="{B6F4671A-CEAA-4794-9F1E-252982C39ECA}" destId="{2AB9C79E-0DF4-4FFB-976B-FDDF905F1689}" srcOrd="1" destOrd="0" parTransId="{E9655607-6EA7-48C8-86D8-9AC0A2FC0949}" sibTransId="{1B04A55C-B8F8-472E-9DB5-7F82250CBD19}"/>
    <dgm:cxn modelId="{F3FFA7AC-BCD9-4449-BCF5-768E1BEBC526}" type="presOf" srcId="{502D220D-DF7B-43C3-8F2D-441F7BF07F65}" destId="{AA0371C5-745F-4C28-9A9F-64415234D137}" srcOrd="1" destOrd="0" presId="urn:microsoft.com/office/officeart/2005/8/layout/orgChart1"/>
    <dgm:cxn modelId="{B4505BB2-5272-4A6F-A777-870D5D8AC82D}" type="presOf" srcId="{502D220D-DF7B-43C3-8F2D-441F7BF07F65}" destId="{43CE993B-10F0-41CE-8146-44C09B78BBB7}" srcOrd="0" destOrd="0" presId="urn:microsoft.com/office/officeart/2005/8/layout/orgChart1"/>
    <dgm:cxn modelId="{235037CF-8437-46C6-B4F1-8580762EEC83}" srcId="{2AB9C79E-0DF4-4FFB-976B-FDDF905F1689}" destId="{502D220D-DF7B-43C3-8F2D-441F7BF07F65}" srcOrd="1" destOrd="0" parTransId="{6189EF6B-60EA-447B-A406-AE5176B58938}" sibTransId="{186D1D48-3BB5-451F-8B42-D8BE197220AB}"/>
    <dgm:cxn modelId="{56174FEB-2EDA-4F63-8EF2-63E694F85315}" type="presOf" srcId="{B5026442-C2DC-4136-B3E8-BB9B86A2F03C}" destId="{6F9B8957-077F-4233-B5C3-0CF1E917DA29}" srcOrd="0" destOrd="0" presId="urn:microsoft.com/office/officeart/2005/8/layout/orgChart1"/>
    <dgm:cxn modelId="{A47343EE-C68D-405C-A13A-3113A5C2380A}" type="presOf" srcId="{B6F4671A-CEAA-4794-9F1E-252982C39ECA}" destId="{E2AEB00F-E612-4717-BCEF-CE9EF3A98B95}" srcOrd="0" destOrd="0" presId="urn:microsoft.com/office/officeart/2005/8/layout/orgChart1"/>
    <dgm:cxn modelId="{88E4B6F9-1780-40D0-AE18-EF47BD5A88D1}" type="presOf" srcId="{7EC74C2A-8F39-4DDF-9B4C-411DC25D1DF4}" destId="{D4F23A6E-8356-4E49-B39A-B99D2E32F9EB}" srcOrd="1" destOrd="0" presId="urn:microsoft.com/office/officeart/2005/8/layout/orgChart1"/>
    <dgm:cxn modelId="{80F4531A-56B9-4AD3-B7AE-0750BD72965F}" type="presParOf" srcId="{E1D4020C-3845-4A30-9955-02FBC758C801}" destId="{AC0D657C-28B6-48B4-8094-D421025F64C5}" srcOrd="0" destOrd="0" presId="urn:microsoft.com/office/officeart/2005/8/layout/orgChart1"/>
    <dgm:cxn modelId="{DB37ADF4-2870-4A9A-8BEE-32323774C55E}" type="presParOf" srcId="{AC0D657C-28B6-48B4-8094-D421025F64C5}" destId="{D0125785-AB6E-4F11-AE57-93639FD459D7}" srcOrd="0" destOrd="0" presId="urn:microsoft.com/office/officeart/2005/8/layout/orgChart1"/>
    <dgm:cxn modelId="{31391BAF-A868-4E7E-AE5B-587C08B56426}" type="presParOf" srcId="{D0125785-AB6E-4F11-AE57-93639FD459D7}" destId="{E2AEB00F-E612-4717-BCEF-CE9EF3A98B95}" srcOrd="0" destOrd="0" presId="urn:microsoft.com/office/officeart/2005/8/layout/orgChart1"/>
    <dgm:cxn modelId="{5585B645-FF73-49D9-BA6E-B0E340C3C18D}" type="presParOf" srcId="{D0125785-AB6E-4F11-AE57-93639FD459D7}" destId="{C233A2C5-E506-434E-B70E-80751BAA51E2}" srcOrd="1" destOrd="0" presId="urn:microsoft.com/office/officeart/2005/8/layout/orgChart1"/>
    <dgm:cxn modelId="{56AF2E0D-D4D1-4542-96D9-CCAD6D23B1FC}" type="presParOf" srcId="{AC0D657C-28B6-48B4-8094-D421025F64C5}" destId="{92F48487-58E4-4E75-9558-1EED7738D529}" srcOrd="1" destOrd="0" presId="urn:microsoft.com/office/officeart/2005/8/layout/orgChart1"/>
    <dgm:cxn modelId="{5A249B98-0CAE-41ED-A073-FAE7CB0441D4}" type="presParOf" srcId="{92F48487-58E4-4E75-9558-1EED7738D529}" destId="{DAFBFCE6-2378-4EFA-B60D-48BCB06C0B01}" srcOrd="0" destOrd="0" presId="urn:microsoft.com/office/officeart/2005/8/layout/orgChart1"/>
    <dgm:cxn modelId="{AFEE8EB1-42CB-4419-9A85-A96169AF456A}" type="presParOf" srcId="{92F48487-58E4-4E75-9558-1EED7738D529}" destId="{3EC29DFC-C52D-43A3-9496-E92CA02E12C8}" srcOrd="1" destOrd="0" presId="urn:microsoft.com/office/officeart/2005/8/layout/orgChart1"/>
    <dgm:cxn modelId="{4B19B0CE-36AA-4A1F-8E1B-15490E87D8DB}" type="presParOf" srcId="{3EC29DFC-C52D-43A3-9496-E92CA02E12C8}" destId="{F53CA3D5-6D93-4D39-97A9-8EF59B865FA6}" srcOrd="0" destOrd="0" presId="urn:microsoft.com/office/officeart/2005/8/layout/orgChart1"/>
    <dgm:cxn modelId="{D101B6EE-96CE-4DE3-B069-341C52770A27}" type="presParOf" srcId="{F53CA3D5-6D93-4D39-97A9-8EF59B865FA6}" destId="{6F9B8957-077F-4233-B5C3-0CF1E917DA29}" srcOrd="0" destOrd="0" presId="urn:microsoft.com/office/officeart/2005/8/layout/orgChart1"/>
    <dgm:cxn modelId="{3F771FDF-C77D-4721-8CCA-34B04E2C0F8C}" type="presParOf" srcId="{F53CA3D5-6D93-4D39-97A9-8EF59B865FA6}" destId="{E7FD8F71-48EC-43DB-BD4B-C98BE6CBD39B}" srcOrd="1" destOrd="0" presId="urn:microsoft.com/office/officeart/2005/8/layout/orgChart1"/>
    <dgm:cxn modelId="{0CD95606-A47B-46AF-9A38-2C7E903AAABB}" type="presParOf" srcId="{3EC29DFC-C52D-43A3-9496-E92CA02E12C8}" destId="{066E0867-D04E-4B2B-B2B9-B9E4185D7235}" srcOrd="1" destOrd="0" presId="urn:microsoft.com/office/officeart/2005/8/layout/orgChart1"/>
    <dgm:cxn modelId="{58EA6D7C-D524-4C00-B391-657991B7E90E}" type="presParOf" srcId="{3EC29DFC-C52D-43A3-9496-E92CA02E12C8}" destId="{225AFC09-B0FB-4E44-A982-96701A8B23BE}" srcOrd="2" destOrd="0" presId="urn:microsoft.com/office/officeart/2005/8/layout/orgChart1"/>
    <dgm:cxn modelId="{F3303556-04CC-4590-9E1E-973E621219E4}" type="presParOf" srcId="{92F48487-58E4-4E75-9558-1EED7738D529}" destId="{D8684B59-0967-4F6A-A586-800B2E0D06C4}" srcOrd="2" destOrd="0" presId="urn:microsoft.com/office/officeart/2005/8/layout/orgChart1"/>
    <dgm:cxn modelId="{02AEB2A2-F70A-466E-85F4-70B33AD20361}" type="presParOf" srcId="{92F48487-58E4-4E75-9558-1EED7738D529}" destId="{E89C00D3-8B69-4352-A00B-B3786F3D5421}" srcOrd="3" destOrd="0" presId="urn:microsoft.com/office/officeart/2005/8/layout/orgChart1"/>
    <dgm:cxn modelId="{534431BC-8362-465F-8E39-A3624365690A}" type="presParOf" srcId="{E89C00D3-8B69-4352-A00B-B3786F3D5421}" destId="{3D18B614-2037-431A-9C6A-4665A763128E}" srcOrd="0" destOrd="0" presId="urn:microsoft.com/office/officeart/2005/8/layout/orgChart1"/>
    <dgm:cxn modelId="{8A78025A-74D9-443A-97DA-86569F868AD7}" type="presParOf" srcId="{3D18B614-2037-431A-9C6A-4665A763128E}" destId="{96C63FA4-4305-40C9-93D4-DF6721A7FA6D}" srcOrd="0" destOrd="0" presId="urn:microsoft.com/office/officeart/2005/8/layout/orgChart1"/>
    <dgm:cxn modelId="{834B6500-2837-4586-8FDC-AACCB178901F}" type="presParOf" srcId="{3D18B614-2037-431A-9C6A-4665A763128E}" destId="{CE647A60-90F3-4D10-86ED-D3A3BAD1DDDA}" srcOrd="1" destOrd="0" presId="urn:microsoft.com/office/officeart/2005/8/layout/orgChart1"/>
    <dgm:cxn modelId="{68EEE9EC-27D5-4464-8A8E-F3EF7B194622}" type="presParOf" srcId="{E89C00D3-8B69-4352-A00B-B3786F3D5421}" destId="{2B978278-F9D8-4E7F-B426-511393CCB608}" srcOrd="1" destOrd="0" presId="urn:microsoft.com/office/officeart/2005/8/layout/orgChart1"/>
    <dgm:cxn modelId="{F8A41129-0C8C-4A21-8302-154740D2D6F1}" type="presParOf" srcId="{E89C00D3-8B69-4352-A00B-B3786F3D5421}" destId="{45A59934-5CE4-4B87-8FA9-674C8D22800E}" srcOrd="2" destOrd="0" presId="urn:microsoft.com/office/officeart/2005/8/layout/orgChart1"/>
    <dgm:cxn modelId="{82D5D4C1-8D01-41D4-BD1A-8E188E044B4A}" type="presParOf" srcId="{45A59934-5CE4-4B87-8FA9-674C8D22800E}" destId="{CD165AED-34B1-40AE-9C46-7A4B66CE740F}" srcOrd="0" destOrd="0" presId="urn:microsoft.com/office/officeart/2005/8/layout/orgChart1"/>
    <dgm:cxn modelId="{437979F9-8A7F-4B35-9E4E-0FB86A4C850B}" type="presParOf" srcId="{45A59934-5CE4-4B87-8FA9-674C8D22800E}" destId="{864E99DD-CA86-49C8-8925-6A0A8DBD9D0A}" srcOrd="1" destOrd="0" presId="urn:microsoft.com/office/officeart/2005/8/layout/orgChart1"/>
    <dgm:cxn modelId="{BFC6D5D0-632D-4B80-B662-E5D2FA58132F}" type="presParOf" srcId="{864E99DD-CA86-49C8-8925-6A0A8DBD9D0A}" destId="{D8CEA6E4-A034-450A-902E-856B4936A5C4}" srcOrd="0" destOrd="0" presId="urn:microsoft.com/office/officeart/2005/8/layout/orgChart1"/>
    <dgm:cxn modelId="{BB16BCFB-708A-47F8-A7A6-67DEDD4B18D5}" type="presParOf" srcId="{D8CEA6E4-A034-450A-902E-856B4936A5C4}" destId="{B4DF2428-CB84-4FE9-9BBD-C602D77FD1D4}" srcOrd="0" destOrd="0" presId="urn:microsoft.com/office/officeart/2005/8/layout/orgChart1"/>
    <dgm:cxn modelId="{076BB1FF-1EA0-4570-8712-51AC196B8693}" type="presParOf" srcId="{D8CEA6E4-A034-450A-902E-856B4936A5C4}" destId="{D4F23A6E-8356-4E49-B39A-B99D2E32F9EB}" srcOrd="1" destOrd="0" presId="urn:microsoft.com/office/officeart/2005/8/layout/orgChart1"/>
    <dgm:cxn modelId="{29E4AEA4-01DD-4CDD-AED1-7EB89BCD7B84}" type="presParOf" srcId="{864E99DD-CA86-49C8-8925-6A0A8DBD9D0A}" destId="{79CAFDB5-20CF-4579-A0B7-C00EF88A5ABE}" srcOrd="1" destOrd="0" presId="urn:microsoft.com/office/officeart/2005/8/layout/orgChart1"/>
    <dgm:cxn modelId="{ADDE72BB-8C31-4CC5-AED9-5FE266E7BA6D}" type="presParOf" srcId="{864E99DD-CA86-49C8-8925-6A0A8DBD9D0A}" destId="{C91676FC-F769-43D7-AD0F-1620A266471C}" srcOrd="2" destOrd="0" presId="urn:microsoft.com/office/officeart/2005/8/layout/orgChart1"/>
    <dgm:cxn modelId="{BC70096D-435A-4AA7-8474-1F7501811505}" type="presParOf" srcId="{45A59934-5CE4-4B87-8FA9-674C8D22800E}" destId="{002F5F95-127D-42F5-B3BB-C05C3E4F9E13}" srcOrd="2" destOrd="0" presId="urn:microsoft.com/office/officeart/2005/8/layout/orgChart1"/>
    <dgm:cxn modelId="{B509BF6D-3FEC-4783-AE5E-435605A73181}" type="presParOf" srcId="{45A59934-5CE4-4B87-8FA9-674C8D22800E}" destId="{786BB072-68AA-41C8-9173-F532724FEFB4}" srcOrd="3" destOrd="0" presId="urn:microsoft.com/office/officeart/2005/8/layout/orgChart1"/>
    <dgm:cxn modelId="{EA7102CC-A1BE-458E-BFAB-1E2318D3B9F1}" type="presParOf" srcId="{786BB072-68AA-41C8-9173-F532724FEFB4}" destId="{675A89F5-9FEF-4E94-BB96-7D1BF60C8AC7}" srcOrd="0" destOrd="0" presId="urn:microsoft.com/office/officeart/2005/8/layout/orgChart1"/>
    <dgm:cxn modelId="{1444756A-A501-49CC-9017-84A54B541746}" type="presParOf" srcId="{675A89F5-9FEF-4E94-BB96-7D1BF60C8AC7}" destId="{43CE993B-10F0-41CE-8146-44C09B78BBB7}" srcOrd="0" destOrd="0" presId="urn:microsoft.com/office/officeart/2005/8/layout/orgChart1"/>
    <dgm:cxn modelId="{A8726336-841F-426A-96B0-1CDA9B380064}" type="presParOf" srcId="{675A89F5-9FEF-4E94-BB96-7D1BF60C8AC7}" destId="{AA0371C5-745F-4C28-9A9F-64415234D137}" srcOrd="1" destOrd="0" presId="urn:microsoft.com/office/officeart/2005/8/layout/orgChart1"/>
    <dgm:cxn modelId="{5B00A738-2599-4BBB-8F8F-9776EBED707F}" type="presParOf" srcId="{786BB072-68AA-41C8-9173-F532724FEFB4}" destId="{E71BABF4-5562-4912-9A0B-4F2A81735F5D}" srcOrd="1" destOrd="0" presId="urn:microsoft.com/office/officeart/2005/8/layout/orgChart1"/>
    <dgm:cxn modelId="{9A560D8A-33F6-45F4-919E-18699EFFA077}" type="presParOf" srcId="{786BB072-68AA-41C8-9173-F532724FEFB4}" destId="{95D07707-BE35-4186-B5FA-EF2BCC878951}" srcOrd="2" destOrd="0" presId="urn:microsoft.com/office/officeart/2005/8/layout/orgChart1"/>
    <dgm:cxn modelId="{BB75D84A-27F4-4FD7-B442-2E1F62B52710}" type="presParOf" srcId="{AC0D657C-28B6-48B4-8094-D421025F64C5}" destId="{E1302F5A-714A-466D-9962-DCDEC64AB35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F5F95-127D-42F5-B3BB-C05C3E4F9E13}">
      <dsp:nvSpPr>
        <dsp:cNvPr id="0" name=""/>
        <dsp:cNvSpPr/>
      </dsp:nvSpPr>
      <dsp:spPr>
        <a:xfrm>
          <a:off x="3166549" y="2379201"/>
          <a:ext cx="194430" cy="851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1790"/>
              </a:lnTo>
              <a:lnTo>
                <a:pt x="194430" y="851790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165AED-34B1-40AE-9C46-7A4B66CE740F}">
      <dsp:nvSpPr>
        <dsp:cNvPr id="0" name=""/>
        <dsp:cNvSpPr/>
      </dsp:nvSpPr>
      <dsp:spPr>
        <a:xfrm>
          <a:off x="2972118" y="2379201"/>
          <a:ext cx="194430" cy="851790"/>
        </a:xfrm>
        <a:custGeom>
          <a:avLst/>
          <a:gdLst/>
          <a:ahLst/>
          <a:cxnLst/>
          <a:rect l="0" t="0" r="0" b="0"/>
          <a:pathLst>
            <a:path>
              <a:moveTo>
                <a:pt x="194430" y="0"/>
              </a:moveTo>
              <a:lnTo>
                <a:pt x="194430" y="851790"/>
              </a:lnTo>
              <a:lnTo>
                <a:pt x="0" y="851790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684B59-0967-4F6A-A586-800B2E0D06C4}">
      <dsp:nvSpPr>
        <dsp:cNvPr id="0" name=""/>
        <dsp:cNvSpPr/>
      </dsp:nvSpPr>
      <dsp:spPr>
        <a:xfrm>
          <a:off x="2046259" y="1064481"/>
          <a:ext cx="1120289" cy="3888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430"/>
              </a:lnTo>
              <a:lnTo>
                <a:pt x="1120289" y="194430"/>
              </a:lnTo>
              <a:lnTo>
                <a:pt x="1120289" y="38886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FBFCE6-2378-4EFA-B60D-48BCB06C0B01}">
      <dsp:nvSpPr>
        <dsp:cNvPr id="0" name=""/>
        <dsp:cNvSpPr/>
      </dsp:nvSpPr>
      <dsp:spPr>
        <a:xfrm>
          <a:off x="925970" y="1064481"/>
          <a:ext cx="1120289" cy="388860"/>
        </a:xfrm>
        <a:custGeom>
          <a:avLst/>
          <a:gdLst/>
          <a:ahLst/>
          <a:cxnLst/>
          <a:rect l="0" t="0" r="0" b="0"/>
          <a:pathLst>
            <a:path>
              <a:moveTo>
                <a:pt x="1120289" y="0"/>
              </a:moveTo>
              <a:lnTo>
                <a:pt x="1120289" y="194430"/>
              </a:lnTo>
              <a:lnTo>
                <a:pt x="0" y="194430"/>
              </a:lnTo>
              <a:lnTo>
                <a:pt x="0" y="38886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EB00F-E612-4717-BCEF-CE9EF3A98B95}">
      <dsp:nvSpPr>
        <dsp:cNvPr id="0" name=""/>
        <dsp:cNvSpPr/>
      </dsp:nvSpPr>
      <dsp:spPr>
        <a:xfrm>
          <a:off x="1120400" y="138622"/>
          <a:ext cx="1851718" cy="925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Seismic waves </a:t>
          </a:r>
        </a:p>
      </dsp:txBody>
      <dsp:txXfrm>
        <a:off x="1120400" y="138622"/>
        <a:ext cx="1851718" cy="925859"/>
      </dsp:txXfrm>
    </dsp:sp>
    <dsp:sp modelId="{6F9B8957-077F-4233-B5C3-0CF1E917DA29}">
      <dsp:nvSpPr>
        <dsp:cNvPr id="0" name=""/>
        <dsp:cNvSpPr/>
      </dsp:nvSpPr>
      <dsp:spPr>
        <a:xfrm>
          <a:off x="111" y="1453341"/>
          <a:ext cx="1851718" cy="9258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Surface waves</a:t>
          </a:r>
        </a:p>
      </dsp:txBody>
      <dsp:txXfrm>
        <a:off x="111" y="1453341"/>
        <a:ext cx="1851718" cy="925859"/>
      </dsp:txXfrm>
    </dsp:sp>
    <dsp:sp modelId="{96C63FA4-4305-40C9-93D4-DF6721A7FA6D}">
      <dsp:nvSpPr>
        <dsp:cNvPr id="0" name=""/>
        <dsp:cNvSpPr/>
      </dsp:nvSpPr>
      <dsp:spPr>
        <a:xfrm>
          <a:off x="2240690" y="1453341"/>
          <a:ext cx="1851718" cy="9258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Body waves</a:t>
          </a:r>
        </a:p>
      </dsp:txBody>
      <dsp:txXfrm>
        <a:off x="2240690" y="1453341"/>
        <a:ext cx="1851718" cy="925859"/>
      </dsp:txXfrm>
    </dsp:sp>
    <dsp:sp modelId="{B4DF2428-CB84-4FE9-9BBD-C602D77FD1D4}">
      <dsp:nvSpPr>
        <dsp:cNvPr id="0" name=""/>
        <dsp:cNvSpPr/>
      </dsp:nvSpPr>
      <dsp:spPr>
        <a:xfrm>
          <a:off x="1120400" y="2768061"/>
          <a:ext cx="1851718" cy="9258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P waves</a:t>
          </a:r>
        </a:p>
      </dsp:txBody>
      <dsp:txXfrm>
        <a:off x="1120400" y="2768061"/>
        <a:ext cx="1851718" cy="925859"/>
      </dsp:txXfrm>
    </dsp:sp>
    <dsp:sp modelId="{43CE993B-10F0-41CE-8146-44C09B78BBB7}">
      <dsp:nvSpPr>
        <dsp:cNvPr id="0" name=""/>
        <dsp:cNvSpPr/>
      </dsp:nvSpPr>
      <dsp:spPr>
        <a:xfrm>
          <a:off x="3360979" y="2768061"/>
          <a:ext cx="1851718" cy="9258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S waves</a:t>
          </a:r>
        </a:p>
      </dsp:txBody>
      <dsp:txXfrm>
        <a:off x="3360979" y="2768061"/>
        <a:ext cx="1851718" cy="925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644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7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07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758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57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520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09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04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217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60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66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F5A06-CE72-4E55-AC49-5D5798849F30}" type="datetimeFigureOut">
              <a:rPr lang="en-GB" smtClean="0"/>
              <a:t>24/07/2020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C9B8C-5BFF-490C-BF52-C0A4A2A036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37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acs.psu.edu/drussell/Demos/waves/wavemotio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ritannica.com/video/181934/rock-vibrations-Earth-earthquake-waves-P-surfac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32F700-8CFB-4C6C-B542-E0126AFD2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32">
            <a:extLst>
              <a:ext uri="{FF2B5EF4-FFF2-40B4-BE49-F238E27FC236}">
                <a16:creationId xmlns:a16="http://schemas.microsoft.com/office/drawing/2014/main" id="{590E0492-A063-4322-A6F6-50EBE38B5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36127">
            <a:off x="296272" y="1026251"/>
            <a:ext cx="7298578" cy="5088488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11F053-65BC-463F-A052-15EDF07DD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554541" y="-619573"/>
            <a:ext cx="9016699" cy="8033868"/>
          </a:xfrm>
          <a:custGeom>
            <a:avLst/>
            <a:gdLst>
              <a:gd name="connsiteX0" fmla="*/ 6078066 w 9016699"/>
              <a:gd name="connsiteY0" fmla="*/ 782055 h 8033868"/>
              <a:gd name="connsiteX1" fmla="*/ 8705208 w 9016699"/>
              <a:gd name="connsiteY1" fmla="*/ 3409197 h 8033868"/>
              <a:gd name="connsiteX2" fmla="*/ 8793057 w 9016699"/>
              <a:gd name="connsiteY2" fmla="*/ 3617452 h 8033868"/>
              <a:gd name="connsiteX3" fmla="*/ 9016699 w 9016699"/>
              <a:gd name="connsiteY3" fmla="*/ 4793120 h 8033868"/>
              <a:gd name="connsiteX4" fmla="*/ 8960084 w 9016699"/>
              <a:gd name="connsiteY4" fmla="*/ 5272709 h 8033868"/>
              <a:gd name="connsiteX5" fmla="*/ 8920563 w 9016699"/>
              <a:gd name="connsiteY5" fmla="*/ 5444162 h 8033868"/>
              <a:gd name="connsiteX6" fmla="*/ 6620466 w 9016699"/>
              <a:gd name="connsiteY6" fmla="*/ 7744259 h 8033868"/>
              <a:gd name="connsiteX7" fmla="*/ 6480006 w 9016699"/>
              <a:gd name="connsiteY7" fmla="*/ 7795347 h 8033868"/>
              <a:gd name="connsiteX8" fmla="*/ 4389696 w 9016699"/>
              <a:gd name="connsiteY8" fmla="*/ 7987178 h 8033868"/>
              <a:gd name="connsiteX9" fmla="*/ 3086984 w 9016699"/>
              <a:gd name="connsiteY9" fmla="*/ 7466023 h 8033868"/>
              <a:gd name="connsiteX10" fmla="*/ 3024300 w 9016699"/>
              <a:gd name="connsiteY10" fmla="*/ 7426965 h 8033868"/>
              <a:gd name="connsiteX11" fmla="*/ 519567 w 9016699"/>
              <a:gd name="connsiteY11" fmla="*/ 4922232 h 8033868"/>
              <a:gd name="connsiteX12" fmla="*/ 419495 w 9016699"/>
              <a:gd name="connsiteY12" fmla="*/ 4733719 h 8033868"/>
              <a:gd name="connsiteX13" fmla="*/ 3514 w 9016699"/>
              <a:gd name="connsiteY13" fmla="*/ 3245168 h 8033868"/>
              <a:gd name="connsiteX14" fmla="*/ 4193329 w 9016699"/>
              <a:gd name="connsiteY14" fmla="*/ 36108 h 8033868"/>
              <a:gd name="connsiteX15" fmla="*/ 5977677 w 9016699"/>
              <a:gd name="connsiteY15" fmla="*/ 722908 h 80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016699" h="8033868">
                <a:moveTo>
                  <a:pt x="6078066" y="782055"/>
                </a:moveTo>
                <a:lnTo>
                  <a:pt x="8705208" y="3409197"/>
                </a:lnTo>
                <a:lnTo>
                  <a:pt x="8793057" y="3617452"/>
                </a:lnTo>
                <a:cubicBezTo>
                  <a:pt x="8935615" y="3988374"/>
                  <a:pt x="9016699" y="4381324"/>
                  <a:pt x="9016699" y="4793120"/>
                </a:cubicBezTo>
                <a:cubicBezTo>
                  <a:pt x="9008675" y="4960329"/>
                  <a:pt x="8989449" y="5120121"/>
                  <a:pt x="8960084" y="5272709"/>
                </a:cubicBezTo>
                <a:lnTo>
                  <a:pt x="8920563" y="5444162"/>
                </a:lnTo>
                <a:lnTo>
                  <a:pt x="6620466" y="7744259"/>
                </a:lnTo>
                <a:lnTo>
                  <a:pt x="6480006" y="7795347"/>
                </a:lnTo>
                <a:cubicBezTo>
                  <a:pt x="5726471" y="8035167"/>
                  <a:pt x="4953020" y="8083925"/>
                  <a:pt x="4389696" y="7987178"/>
                </a:cubicBezTo>
                <a:cubicBezTo>
                  <a:pt x="4014146" y="7922680"/>
                  <a:pt x="3559510" y="7740111"/>
                  <a:pt x="3086984" y="7466023"/>
                </a:cubicBezTo>
                <a:lnTo>
                  <a:pt x="3024300" y="7426965"/>
                </a:lnTo>
                <a:lnTo>
                  <a:pt x="519567" y="4922232"/>
                </a:lnTo>
                <a:lnTo>
                  <a:pt x="419495" y="4733719"/>
                </a:lnTo>
                <a:cubicBezTo>
                  <a:pt x="181303" y="4258474"/>
                  <a:pt x="28977" y="3756361"/>
                  <a:pt x="3514" y="3245168"/>
                </a:cubicBezTo>
                <a:cubicBezTo>
                  <a:pt x="-112889" y="908287"/>
                  <a:pt x="2691131" y="-221884"/>
                  <a:pt x="4193329" y="36108"/>
                </a:cubicBezTo>
                <a:cubicBezTo>
                  <a:pt x="4662766" y="116730"/>
                  <a:pt x="5309837" y="354143"/>
                  <a:pt x="5977677" y="72290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Moon 3">
            <a:extLst>
              <a:ext uri="{FF2B5EF4-FFF2-40B4-BE49-F238E27FC236}">
                <a16:creationId xmlns:a16="http://schemas.microsoft.com/office/drawing/2014/main" id="{BA98F700-E5E2-46BA-9797-7591FF4A3070}"/>
              </a:ext>
            </a:extLst>
          </p:cNvPr>
          <p:cNvSpPr/>
          <p:nvPr/>
        </p:nvSpPr>
        <p:spPr>
          <a:xfrm>
            <a:off x="445150" y="1085369"/>
            <a:ext cx="3628373" cy="4664319"/>
          </a:xfrm>
          <a:prstGeom prst="moon">
            <a:avLst>
              <a:gd name="adj" fmla="val 8566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84C22"/>
              </a:buClr>
              <a:buSzPct val="110000"/>
              <a:buFont typeface="Wingdings" panose="05000000000000000000" pitchFamily="2" charset="2"/>
              <a:buNone/>
              <a:tabLst/>
              <a:defRPr/>
            </a:pPr>
            <a:r>
              <a:rPr kumimoji="0" lang="en-GB" sz="28700" b="0" i="0" u="none" strike="noStrike" kern="1200" cap="none" spc="0" normalizeH="0" baseline="0" noProof="0" dirty="0">
                <a:ln>
                  <a:noFill/>
                </a:ln>
                <a:solidFill>
                  <a:srgbClr val="FFFEFF"/>
                </a:solidFill>
                <a:effectLst/>
                <a:uLnTx/>
                <a:uFillTx/>
                <a:latin typeface="Rockwell" panose="02060603020205020403"/>
                <a:ea typeface="+mn-ea"/>
                <a:cs typeface="+mn-cs"/>
              </a:rPr>
              <a:t>?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FFFEFF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0F247B-D62E-4DEC-89C9-F2BB16A74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9473" r="90430">
                        <a14:foregroundMark x1="10254" y1="59961" x2="10449" y2="55957"/>
                        <a14:foregroundMark x1="10254" y1="57422" x2="10645" y2="59961"/>
                        <a14:foregroundMark x1="89453" y1="35352" x2="90527" y2="42578"/>
                        <a14:foregroundMark x1="90527" y1="42578" x2="90039" y2="46582"/>
                        <a14:foregroundMark x1="9766" y1="58789" x2="9585" y2="57102"/>
                        <a14:backgroundMark x1="8594" y1="57422" x2="9570" y2="571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39781">
            <a:off x="4279500" y="3480673"/>
            <a:ext cx="3826508" cy="3826508"/>
          </a:xfrm>
          <a:prstGeom prst="rect">
            <a:avLst/>
          </a:prstGeom>
        </p:spPr>
      </p:pic>
      <p:pic>
        <p:nvPicPr>
          <p:cNvPr id="43" name="Picture 42" descr="A fire in the dark&#10;&#10;Description automatically generated">
            <a:extLst>
              <a:ext uri="{FF2B5EF4-FFF2-40B4-BE49-F238E27FC236}">
                <a16:creationId xmlns:a16="http://schemas.microsoft.com/office/drawing/2014/main" id="{73EABDD6-C802-4739-BCAE-1C20B0012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4621">
            <a:off x="8514801" y="4479625"/>
            <a:ext cx="2374176" cy="1880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909BE4C-55A8-4908-8E92-18AB09EE0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5008">
            <a:off x="8147971" y="554334"/>
            <a:ext cx="3745359" cy="2474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" name="Picture 40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6C09F2CD-A7B8-4804-8E6A-F2EA065B92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12287">
            <a:off x="3580740" y="913287"/>
            <a:ext cx="3074633" cy="2321347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1162233-8963-482A-9AFF-05E8C913E5AF}"/>
              </a:ext>
            </a:extLst>
          </p:cNvPr>
          <p:cNvSpPr txBox="1"/>
          <p:nvPr/>
        </p:nvSpPr>
        <p:spPr>
          <a:xfrm>
            <a:off x="3612011" y="2990867"/>
            <a:ext cx="2346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/>
                </a:solidFill>
              </a:rPr>
              <a:t>How can we monitor nuclear tests?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A348E6-4D6E-4ACE-BFD3-1DF4292A2332}"/>
              </a:ext>
            </a:extLst>
          </p:cNvPr>
          <p:cNvSpPr txBox="1"/>
          <p:nvPr/>
        </p:nvSpPr>
        <p:spPr>
          <a:xfrm>
            <a:off x="6669042" y="3481576"/>
            <a:ext cx="2719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/>
                </a:solidFill>
              </a:rPr>
              <a:t>How can we discover what’s inside our planet?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F92F82C-E51A-4925-A6A9-AAEF1866CAB8}"/>
              </a:ext>
            </a:extLst>
          </p:cNvPr>
          <p:cNvSpPr txBox="1"/>
          <p:nvPr/>
        </p:nvSpPr>
        <p:spPr>
          <a:xfrm>
            <a:off x="9837296" y="4158948"/>
            <a:ext cx="2170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/>
                </a:solidFill>
              </a:rPr>
              <a:t>How can we monitor volcanoes?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1FAC5A8-4DC4-4DD5-AF63-1785C4ACC870}"/>
              </a:ext>
            </a:extLst>
          </p:cNvPr>
          <p:cNvSpPr txBox="1"/>
          <p:nvPr/>
        </p:nvSpPr>
        <p:spPr>
          <a:xfrm>
            <a:off x="5894562" y="535570"/>
            <a:ext cx="2413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accent2"/>
                </a:solidFill>
              </a:rPr>
              <a:t>How can we understand earthquakes?</a:t>
            </a:r>
          </a:p>
        </p:txBody>
      </p:sp>
    </p:spTree>
    <p:extLst>
      <p:ext uri="{BB962C8B-B14F-4D97-AF65-F5344CB8AC3E}">
        <p14:creationId xmlns:p14="http://schemas.microsoft.com/office/powerpoint/2010/main" val="482030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17C4610E-9C18-467B-BF10-BE6A974CC3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5" name="Freeform 5">
              <a:extLst>
                <a:ext uri="{FF2B5EF4-FFF2-40B4-BE49-F238E27FC236}">
                  <a16:creationId xmlns:a16="http://schemas.microsoft.com/office/drawing/2014/main" id="{296DF307-344E-4E9B-A7AA-8139E450D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E263CC2D-ACFB-4EB3-ADF9-CD82BC842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C5366E2F-9BA0-485A-B1CA-A5E6E2E379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1803051E-7C26-4F53-8293-B4EAED4212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9">
              <a:extLst>
                <a:ext uri="{FF2B5EF4-FFF2-40B4-BE49-F238E27FC236}">
                  <a16:creationId xmlns:a16="http://schemas.microsoft.com/office/drawing/2014/main" id="{D10888CD-E496-4116-9C45-CF4F17ADE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0A42DA8F-DA3D-43E9-A184-E0F6C133A1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473EAD31-7AA3-49B7-ADD6-C13FF0F14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2">
              <a:extLst>
                <a:ext uri="{FF2B5EF4-FFF2-40B4-BE49-F238E27FC236}">
                  <a16:creationId xmlns:a16="http://schemas.microsoft.com/office/drawing/2014/main" id="{2BBB7CDF-BA2E-451F-9201-CF2B6FEAEA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3">
              <a:extLst>
                <a:ext uri="{FF2B5EF4-FFF2-40B4-BE49-F238E27FC236}">
                  <a16:creationId xmlns:a16="http://schemas.microsoft.com/office/drawing/2014/main" id="{84809EF2-CD0D-4BC3-ABC7-E7E312A1D7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11D2D6C5-637B-4AFE-97F4-D4E48A6134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F841B2C5-57F5-4FE6-B4D4-EBB3F3088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16">
              <a:extLst>
                <a:ext uri="{FF2B5EF4-FFF2-40B4-BE49-F238E27FC236}">
                  <a16:creationId xmlns:a16="http://schemas.microsoft.com/office/drawing/2014/main" id="{B4822A39-2A52-4B2C-9319-BEFC526DB0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17">
              <a:extLst>
                <a:ext uri="{FF2B5EF4-FFF2-40B4-BE49-F238E27FC236}">
                  <a16:creationId xmlns:a16="http://schemas.microsoft.com/office/drawing/2014/main" id="{4E469692-E783-4950-8DEC-3A1FD3978B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012909CD-3254-41E5-B8BB-0F2D7CE0D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19">
              <a:extLst>
                <a:ext uri="{FF2B5EF4-FFF2-40B4-BE49-F238E27FC236}">
                  <a16:creationId xmlns:a16="http://schemas.microsoft.com/office/drawing/2014/main" id="{93E7648E-861E-4503-AEDC-56C4EC5072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F9C72257-EBD0-4D1C-A32C-D846446872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21">
              <a:extLst>
                <a:ext uri="{FF2B5EF4-FFF2-40B4-BE49-F238E27FC236}">
                  <a16:creationId xmlns:a16="http://schemas.microsoft.com/office/drawing/2014/main" id="{87BB2CBB-9C22-4E28-AB86-DC92AEE2D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22">
              <a:extLst>
                <a:ext uri="{FF2B5EF4-FFF2-40B4-BE49-F238E27FC236}">
                  <a16:creationId xmlns:a16="http://schemas.microsoft.com/office/drawing/2014/main" id="{F85B3053-8D9F-410A-80C2-7960DDEA6A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23">
              <a:extLst>
                <a:ext uri="{FF2B5EF4-FFF2-40B4-BE49-F238E27FC236}">
                  <a16:creationId xmlns:a16="http://schemas.microsoft.com/office/drawing/2014/main" id="{E8FF5DA7-6E72-41F1-A54C-EAF440A274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A899734C-500F-4274-9854-8BFA14A1D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F07BF51-2934-47AD-A415-7400882F1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DD6E3DF0-EDC0-458B-9C5B-911814F0A6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D0824B1-47C9-4504-99FB-CB1505197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12193061" cy="68692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3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9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0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1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78C8A8F-88FD-4CC0-AE1E-0199AD651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88" y="5199798"/>
            <a:ext cx="11735861" cy="1548666"/>
          </a:xfrm>
        </p:spPr>
        <p:txBody>
          <a:bodyPr vert="horz" lIns="228600" tIns="228600" rIns="228600" bIns="0" rtlCol="0" anchor="ctr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dirty="0">
                <a:solidFill>
                  <a:schemeClr val="accent2"/>
                </a:solidFill>
              </a:rPr>
              <a:t>How do we detect and measure seismic waves?</a:t>
            </a: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A7795DFA-888F-47E2-B44E-DE1D3B3E4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058957"/>
          </a:xfrm>
          <a:custGeom>
            <a:avLst/>
            <a:gdLst>
              <a:gd name="connsiteX0" fmla="*/ 0 w 12192000"/>
              <a:gd name="connsiteY0" fmla="*/ 0 h 5058957"/>
              <a:gd name="connsiteX1" fmla="*/ 12192000 w 12192000"/>
              <a:gd name="connsiteY1" fmla="*/ 0 h 5058957"/>
              <a:gd name="connsiteX2" fmla="*/ 12192000 w 12192000"/>
              <a:gd name="connsiteY2" fmla="*/ 259692 h 5058957"/>
              <a:gd name="connsiteX3" fmla="*/ 12192000 w 12192000"/>
              <a:gd name="connsiteY3" fmla="*/ 3542069 h 5058957"/>
              <a:gd name="connsiteX4" fmla="*/ 12192000 w 12192000"/>
              <a:gd name="connsiteY4" fmla="*/ 3734194 h 5058957"/>
              <a:gd name="connsiteX5" fmla="*/ 12192000 w 12192000"/>
              <a:gd name="connsiteY5" fmla="*/ 4710012 h 5058957"/>
              <a:gd name="connsiteX6" fmla="*/ 12113803 w 12192000"/>
              <a:gd name="connsiteY6" fmla="*/ 4718295 h 5058957"/>
              <a:gd name="connsiteX7" fmla="*/ 6753597 w 12192000"/>
              <a:gd name="connsiteY7" fmla="*/ 5041852 h 5058957"/>
              <a:gd name="connsiteX8" fmla="*/ 400746 w 12192000"/>
              <a:gd name="connsiteY8" fmla="*/ 4870509 h 5058957"/>
              <a:gd name="connsiteX9" fmla="*/ 0 w 12192000"/>
              <a:gd name="connsiteY9" fmla="*/ 4833533 h 5058957"/>
              <a:gd name="connsiteX10" fmla="*/ 0 w 12192000"/>
              <a:gd name="connsiteY10" fmla="*/ 3734194 h 5058957"/>
              <a:gd name="connsiteX11" fmla="*/ 0 w 12192000"/>
              <a:gd name="connsiteY11" fmla="*/ 3542069 h 5058957"/>
              <a:gd name="connsiteX12" fmla="*/ 0 w 12192000"/>
              <a:gd name="connsiteY12" fmla="*/ 259692 h 505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5058957">
                <a:moveTo>
                  <a:pt x="0" y="0"/>
                </a:moveTo>
                <a:lnTo>
                  <a:pt x="12192000" y="0"/>
                </a:lnTo>
                <a:lnTo>
                  <a:pt x="12192000" y="259692"/>
                </a:lnTo>
                <a:lnTo>
                  <a:pt x="12192000" y="3542069"/>
                </a:lnTo>
                <a:lnTo>
                  <a:pt x="12192000" y="3734194"/>
                </a:lnTo>
                <a:lnTo>
                  <a:pt x="12192000" y="4710012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0" y="4833533"/>
                </a:lnTo>
                <a:lnTo>
                  <a:pt x="0" y="3734194"/>
                </a:lnTo>
                <a:lnTo>
                  <a:pt x="0" y="3542069"/>
                </a:lnTo>
                <a:lnTo>
                  <a:pt x="0" y="259692"/>
                </a:lnTo>
                <a:close/>
              </a:path>
            </a:pathLst>
          </a:custGeom>
          <a:solidFill>
            <a:schemeClr val="bg1"/>
          </a:solidFill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09BD29-51B4-4E10-A857-1514BA26D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035" y="556044"/>
            <a:ext cx="4307395" cy="3230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A close up of a metal object&#10;&#10;Description automatically generated">
            <a:extLst>
              <a:ext uri="{FF2B5EF4-FFF2-40B4-BE49-F238E27FC236}">
                <a16:creationId xmlns:a16="http://schemas.microsoft.com/office/drawing/2014/main" id="{3B4F31B0-5186-40AA-AB34-F712C063A8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867" y="527784"/>
            <a:ext cx="3297448" cy="3297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7A5145-C410-48B3-9B1B-54C458FCA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43" y="527784"/>
            <a:ext cx="3563277" cy="3247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787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800B320-C486-4967-AFB8-58E3EBDA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B6E6BEB2-753A-4253-9BE2-9E569A8A5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196A6026-E2E2-4401-BB72-F8314907A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C852B828-3E4B-4404-AEE7-815B0B6EE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B2BAC571-023A-4027-9689-5A7375FE5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6BB424FB-2158-48AB-9A28-A11889AA5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BE5FA512-D3FE-4F91-AE23-51DAAAA74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id="{83CF3A0A-06AA-4987-8182-4F86E662EC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969C6F15-1F6D-46D5-8C47-3FBC31253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01E2B94D-4E93-4C11-A1FC-B3A6E8CC5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F47C1110-8C08-4C26-BD0D-3083BFAC1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5">
              <a:extLst>
                <a:ext uri="{FF2B5EF4-FFF2-40B4-BE49-F238E27FC236}">
                  <a16:creationId xmlns:a16="http://schemas.microsoft.com/office/drawing/2014/main" id="{3085CEBC-D1F5-4F82-93C8-8ED38B7C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id="{3ED8F25D-E867-46B6-A62D-3B211476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id="{6BB81545-0C01-4B56-BADD-6B7D5B72A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18">
              <a:extLst>
                <a:ext uri="{FF2B5EF4-FFF2-40B4-BE49-F238E27FC236}">
                  <a16:creationId xmlns:a16="http://schemas.microsoft.com/office/drawing/2014/main" id="{A1574FCC-646A-4771-AB54-A44212F19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id="{A56CC2BC-E51D-4A79-AA80-770FAA784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0">
              <a:extLst>
                <a:ext uri="{FF2B5EF4-FFF2-40B4-BE49-F238E27FC236}">
                  <a16:creationId xmlns:a16="http://schemas.microsoft.com/office/drawing/2014/main" id="{C95E0495-B7F8-44C5-AD1F-5F3C8633E3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1">
              <a:extLst>
                <a:ext uri="{FF2B5EF4-FFF2-40B4-BE49-F238E27FC236}">
                  <a16:creationId xmlns:a16="http://schemas.microsoft.com/office/drawing/2014/main" id="{28C1E7AA-A198-498A-9426-7632D7AA3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2">
              <a:extLst>
                <a:ext uri="{FF2B5EF4-FFF2-40B4-BE49-F238E27FC236}">
                  <a16:creationId xmlns:a16="http://schemas.microsoft.com/office/drawing/2014/main" id="{96410611-0DF8-42D3-91B1-B87AE692E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id="{EACF821F-24B2-49B5-8688-744B0EADF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2" name="Freeform 24">
              <a:extLst>
                <a:ext uri="{FF2B5EF4-FFF2-40B4-BE49-F238E27FC236}">
                  <a16:creationId xmlns:a16="http://schemas.microsoft.com/office/drawing/2014/main" id="{418BD791-FEEE-4A18-A5EF-F3815F184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3" name="Freeform 25">
              <a:extLst>
                <a:ext uri="{FF2B5EF4-FFF2-40B4-BE49-F238E27FC236}">
                  <a16:creationId xmlns:a16="http://schemas.microsoft.com/office/drawing/2014/main" id="{D5D16C8F-EA4F-447C-934A-06E7BFAE9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4" name="videoplayback">
            <a:hlinkClick r:id="" action="ppaction://media"/>
            <a:extLst>
              <a:ext uri="{FF2B5EF4-FFF2-40B4-BE49-F238E27FC236}">
                <a16:creationId xmlns:a16="http://schemas.microsoft.com/office/drawing/2014/main" id="{3935642B-B205-487B-B640-0ADF0B6A398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2841" y="643467"/>
            <a:ext cx="7306317" cy="5571066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0A0A598B-552D-473A-A9B2-F860101591FC}"/>
              </a:ext>
            </a:extLst>
          </p:cNvPr>
          <p:cNvSpPr txBox="1"/>
          <p:nvPr/>
        </p:nvSpPr>
        <p:spPr>
          <a:xfrm>
            <a:off x="67929" y="6446838"/>
            <a:ext cx="109033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https://www.youtube.com/watch?v=go-paKEF_bk</a:t>
            </a:r>
          </a:p>
        </p:txBody>
      </p:sp>
    </p:spTree>
    <p:extLst>
      <p:ext uri="{BB962C8B-B14F-4D97-AF65-F5344CB8AC3E}">
        <p14:creationId xmlns:p14="http://schemas.microsoft.com/office/powerpoint/2010/main" val="3415987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4DB7353-7D7A-431B-A5B6-A3845E6F2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E8D15D6-6183-4BE1-A315-C7EC9C1A5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82A253FA-4E60-4B4D-94B0-93ECFCF30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1B39AD1-11BD-457B-822C-A873607F41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CC286005-78D5-4BE4-AA8B-75CDC07E78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9E4A22D-7E83-4F24-97FE-931A93CAC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4351E96B-8DD4-4D5E-A9F0-C47F5F337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BFF78610-2475-4756-9EC8-5DA7D8902D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C7ACAE44-681D-4CBC-B2AB-E5131DF5A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CA22E4A0-73AA-4722-9C16-F3AF9A33E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BB36E626-EBEB-41C0-B224-8DB049DB4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D603DEC5-BED4-4DB6-A253-F61CC3674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6AE9DE6-CA9A-479B-A0FB-0E1BAC7A6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16CB8DC8-E75F-4574-A290-AAB7031BE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CA657E1-3A52-4C23-AA47-EBB2D5C414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ED4F701B-2A93-464F-A673-54EED5C4C4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977C34F-F6C9-4749-B201-7B928802D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3A913E6B-DBE9-4291-A34C-36069ECB8E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415C04-AB5C-4B76-9E49-EEBAEE64D0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151FDC11-E872-4EAE-A597-822F9FE17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24766B-81CA-44C7-BF11-77A12BA4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A2F9962-DEB8-461C-8B4C-C0ED0D8A7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0672E08-EB09-4B8E-8522-24BBC2CFFD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47AB64-F3EC-4A1F-BFD4-F0F9DB3DAD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Oval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A6E661-D34F-41E6-AB0C-560772D9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003" y="2392663"/>
            <a:ext cx="6959446" cy="1662475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6000" dirty="0"/>
              <a:t>Building your own seismometer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64E77CF-385A-4538-AF37-9A3483ECEA4C}"/>
              </a:ext>
            </a:extLst>
          </p:cNvPr>
          <p:cNvSpPr txBox="1"/>
          <p:nvPr/>
        </p:nvSpPr>
        <p:spPr>
          <a:xfrm>
            <a:off x="21263" y="6438701"/>
            <a:ext cx="117213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</a:rPr>
              <a:t>https://www.iris.edu/hq/files/programs/education_and_outreach/aotm/8/1.SeismographModel-Lahr.pdf</a:t>
            </a:r>
          </a:p>
        </p:txBody>
      </p:sp>
    </p:spTree>
    <p:extLst>
      <p:ext uri="{BB962C8B-B14F-4D97-AF65-F5344CB8AC3E}">
        <p14:creationId xmlns:p14="http://schemas.microsoft.com/office/powerpoint/2010/main" val="161307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490819-5666-421A-BA38-5BB7F760B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54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FDFAB5E-BFB6-4290-9F06-1AD4E52A3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4FA43FA-82AD-4E41-A5A7-32F0F9DAA7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3C34A1E-706E-4DB7-891E-6FB4762411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6E55BE0F-8EA7-4F30-B3FD-8F6DD29BA2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3C9F415B-574B-4647-BD72-F211EA3FA7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CDD98CAF-1BC1-4BD6-AAD2-68EBF8D8B2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F6CBDDA-3893-44B9-86D9-F1F38D4B5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5FEF4109-DC7B-4C15-9C2D-53A69A120C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140DAA94-BB0A-4185-97AF-CB63182E85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114C7C3A-04DD-4CC1-A272-F2578FE23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4AA1C8D2-B988-4C8F-97B7-229630F2AD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D5621FCD-0E62-4332-965D-80FA0EF809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D1E7C9B8-4AA1-43A1-A547-785A413952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01F4C519-3639-48B7-A720-466A40BF17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939AFA97-19A9-4DA4-A478-A3E31B83B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901126FE-0E00-4313-BDE9-CF2C04D96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1D31F0FA-D603-49E8-B72E-7665CF9A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35000"/>
                </a:srgb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28C24D97-A4EA-4764-AEE5-61C0892F66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C6B724DA-22AE-4918-B782-3E7CD485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9F6E83DB-ADF8-409A-95CF-41BE0E028F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C83EE84C-89F7-406E-959C-8E3518D3E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209B50F9-709E-4054-AD5F-814AD7459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BC2574CF-1D35-4994-87BD-5A3378E1A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78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indoor, table, sitting, laying&#10;&#10;Description automatically generated">
            <a:extLst>
              <a:ext uri="{FF2B5EF4-FFF2-40B4-BE49-F238E27FC236}">
                <a16:creationId xmlns:a16="http://schemas.microsoft.com/office/drawing/2014/main" id="{DD54C8A8-485C-44A2-9738-9E54866A80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81" b="14837"/>
          <a:stretch/>
        </p:blipFill>
        <p:spPr>
          <a:xfrm>
            <a:off x="3115730" y="287337"/>
            <a:ext cx="5960540" cy="3365400"/>
          </a:xfrm>
          <a:prstGeom prst="roundRect">
            <a:avLst>
              <a:gd name="adj" fmla="val 732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FEB1EE-1995-4369-B1AB-9A85C36276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00" b="33172"/>
          <a:stretch/>
        </p:blipFill>
        <p:spPr>
          <a:xfrm>
            <a:off x="2957235" y="4021472"/>
            <a:ext cx="6367740" cy="1672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8950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69">
            <a:extLst>
              <a:ext uri="{FF2B5EF4-FFF2-40B4-BE49-F238E27FC236}">
                <a16:creationId xmlns:a16="http://schemas.microsoft.com/office/drawing/2014/main" id="{398E8958-A0BD-4366-8F61-3A496C51C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445862C-E73D-4EFB-9DD5-8A5E3473E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3" name="Freeform 5">
              <a:extLst>
                <a:ext uri="{FF2B5EF4-FFF2-40B4-BE49-F238E27FC236}">
                  <a16:creationId xmlns:a16="http://schemas.microsoft.com/office/drawing/2014/main" id="{D2676ED1-2492-46B6-88D6-C9ED257B7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58A42DCC-C6BA-4B68-9FC4-FEE653997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F81ED05C-778D-41F3-9C0E-6DE1D668A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EE063861-F6FC-4CC1-A77E-5993E5E252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7E1DA2FC-6137-4EC4-B9F4-72264C39D4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BFE9E3A7-993F-401D-8B16-53BFC6FA2F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1">
              <a:extLst>
                <a:ext uri="{FF2B5EF4-FFF2-40B4-BE49-F238E27FC236}">
                  <a16:creationId xmlns:a16="http://schemas.microsoft.com/office/drawing/2014/main" id="{23757125-5D70-4D7A-B223-2FFC51F5B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id="{03C4207E-9457-436F-B9A0-C3CAEBF816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64EE9697-E49F-4E62-8318-9E2DBC6E7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">
              <a:extLst>
                <a:ext uri="{FF2B5EF4-FFF2-40B4-BE49-F238E27FC236}">
                  <a16:creationId xmlns:a16="http://schemas.microsoft.com/office/drawing/2014/main" id="{0800120F-70F4-4696-BAFB-BBC0BC576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5">
              <a:extLst>
                <a:ext uri="{FF2B5EF4-FFF2-40B4-BE49-F238E27FC236}">
                  <a16:creationId xmlns:a16="http://schemas.microsoft.com/office/drawing/2014/main" id="{8D1E1ADB-5BAA-49F4-BE24-044E94104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6">
              <a:extLst>
                <a:ext uri="{FF2B5EF4-FFF2-40B4-BE49-F238E27FC236}">
                  <a16:creationId xmlns:a16="http://schemas.microsoft.com/office/drawing/2014/main" id="{9D410413-BDE6-4A4E-930A-0ACBBF8CD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7">
              <a:extLst>
                <a:ext uri="{FF2B5EF4-FFF2-40B4-BE49-F238E27FC236}">
                  <a16:creationId xmlns:a16="http://schemas.microsoft.com/office/drawing/2014/main" id="{0EBF657D-5B37-4F84-8833-C569EAB904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8">
              <a:extLst>
                <a:ext uri="{FF2B5EF4-FFF2-40B4-BE49-F238E27FC236}">
                  <a16:creationId xmlns:a16="http://schemas.microsoft.com/office/drawing/2014/main" id="{A2DBF00E-BE35-44EC-A95B-8B2EE92335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9">
              <a:extLst>
                <a:ext uri="{FF2B5EF4-FFF2-40B4-BE49-F238E27FC236}">
                  <a16:creationId xmlns:a16="http://schemas.microsoft.com/office/drawing/2014/main" id="{BA2C8141-5135-467E-B940-D3836B16E9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0">
              <a:extLst>
                <a:ext uri="{FF2B5EF4-FFF2-40B4-BE49-F238E27FC236}">
                  <a16:creationId xmlns:a16="http://schemas.microsoft.com/office/drawing/2014/main" id="{44991C1A-45E7-45C6-8816-BFEDFFCCB7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1">
              <a:extLst>
                <a:ext uri="{FF2B5EF4-FFF2-40B4-BE49-F238E27FC236}">
                  <a16:creationId xmlns:a16="http://schemas.microsoft.com/office/drawing/2014/main" id="{B88BEC13-903F-4318-B5AB-DC23ED2ED5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2">
              <a:extLst>
                <a:ext uri="{FF2B5EF4-FFF2-40B4-BE49-F238E27FC236}">
                  <a16:creationId xmlns:a16="http://schemas.microsoft.com/office/drawing/2014/main" id="{41E259CE-D2C5-4FBC-9FAE-5AB0BBD0E4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3">
              <a:extLst>
                <a:ext uri="{FF2B5EF4-FFF2-40B4-BE49-F238E27FC236}">
                  <a16:creationId xmlns:a16="http://schemas.microsoft.com/office/drawing/2014/main" id="{495CB679-05D8-44D1-8218-C52552952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4">
              <a:extLst>
                <a:ext uri="{FF2B5EF4-FFF2-40B4-BE49-F238E27FC236}">
                  <a16:creationId xmlns:a16="http://schemas.microsoft.com/office/drawing/2014/main" id="{DFCC6878-2DB4-4497-B668-E75220A20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5">
              <a:extLst>
                <a:ext uri="{FF2B5EF4-FFF2-40B4-BE49-F238E27FC236}">
                  <a16:creationId xmlns:a16="http://schemas.microsoft.com/office/drawing/2014/main" id="{36254A6B-DCFA-42AD-906C-C43E2CAEA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5" name="Rectangle 94">
            <a:extLst>
              <a:ext uri="{FF2B5EF4-FFF2-40B4-BE49-F238E27FC236}">
                <a16:creationId xmlns:a16="http://schemas.microsoft.com/office/drawing/2014/main" id="{1429180E-866D-447C-A170-484000E48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682" y="1047102"/>
            <a:ext cx="5936885" cy="502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Isosceles Triangle 22">
            <a:extLst>
              <a:ext uri="{FF2B5EF4-FFF2-40B4-BE49-F238E27FC236}">
                <a16:creationId xmlns:a16="http://schemas.microsoft.com/office/drawing/2014/main" id="{FEE51AA4-287D-4CB8-8CD4-D6986106F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602131" y="5546507"/>
            <a:ext cx="315988" cy="2724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0177ACA7-E71A-4888-9EBD-074801D88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682" y="1634393"/>
            <a:ext cx="5935796" cy="3917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A37A1C-5AE6-4E9C-B27B-BDA3DBE91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978" y="1718735"/>
            <a:ext cx="5767566" cy="1072378"/>
          </a:xfrm>
        </p:spPr>
        <p:txBody>
          <a:bodyPr vert="horz" lIns="228600" tIns="228600" rIns="228600" bIns="0" rtlCol="0" anchor="ctr">
            <a:normAutofit/>
          </a:bodyPr>
          <a:lstStyle/>
          <a:p>
            <a:r>
              <a:rPr lang="en-US" sz="3600" dirty="0"/>
              <a:t>Other seismometer designs</a:t>
            </a:r>
          </a:p>
        </p:txBody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id="{463E024D-AED6-40AB-83FF-00C052061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102" y="2789239"/>
            <a:ext cx="5768442" cy="2683606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GB" sz="1600" dirty="0">
                <a:solidFill>
                  <a:srgbClr val="FFFFFE"/>
                </a:solidFill>
              </a:rPr>
              <a:t>The first seismometers were based on a simple pendulum</a:t>
            </a:r>
          </a:p>
          <a:p>
            <a:pPr>
              <a:buClr>
                <a:schemeClr val="bg1"/>
              </a:buClr>
            </a:pPr>
            <a:r>
              <a:rPr lang="en-GB" sz="1600" dirty="0">
                <a:solidFill>
                  <a:srgbClr val="FFFFFE"/>
                </a:solidFill>
              </a:rPr>
              <a:t>To fully measure shaking, you need 3 differently oriented seismometers, one for each axis of 3D space </a:t>
            </a:r>
          </a:p>
          <a:p>
            <a:pPr>
              <a:buClr>
                <a:schemeClr val="bg1"/>
              </a:buClr>
            </a:pPr>
            <a:r>
              <a:rPr lang="en-GB" sz="1600" dirty="0">
                <a:solidFill>
                  <a:srgbClr val="FFFFFE"/>
                </a:solidFill>
              </a:rPr>
              <a:t>Modern  seismometers are electronic. The relative motion between a magnet and a coil generates an electrical voltage that is recorded by a computer. </a:t>
            </a:r>
          </a:p>
          <a:p>
            <a:endParaRPr lang="en-US" sz="1600" dirty="0">
              <a:solidFill>
                <a:srgbClr val="FFFFFE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B2DF6337-9683-4A06-B3D5-CB22C7F4F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9862" y="-6706"/>
            <a:ext cx="4642138" cy="6871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E2BAE19-0EAE-4507-891D-11003B862A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70" r="2987"/>
          <a:stretch/>
        </p:blipFill>
        <p:spPr>
          <a:xfrm>
            <a:off x="7676862" y="273406"/>
            <a:ext cx="4421158" cy="605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43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DAE3342-9DFC-49D4-B09C-25E310769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49E0D20-8423-4612-99A5-14AEF8F6BB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7C2C108-5A30-48CA-9203-56747AEB7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1A343912-2EFC-408E-A862-5C9BF108DC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AA50D1CF-9DAE-4CF6-B829-E66CEE9D5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FE5799A4-0568-433E-BF41-752CF516A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CDBB86ED-F16F-4C28-BDD5-72D771176F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3347939E-8B76-4CFC-B2EC-63A7E22783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FA1DD132-02E4-4CD3-B496-BFF924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710BDA52-A7D7-4E4E-9F36-EC8F983EAF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B1BDF852-319F-42B8-9A50-7C9A9387C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AACE376-C01E-4F1F-91B7-39D0274BFE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7F612F4C-050E-459D-9771-ED088374A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94E4211B-3E41-4905-8F4E-76811B9E5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6AEC87EE-0CB8-43DE-8FEB-4586A92E8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277C1C5D-7BDC-47E4-8B81-C3C4AE949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7A2A6EF8-9768-4478-9CD3-DFA547CEFC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1FD9091C-E8FA-4ADA-937F-A74426ED1B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B69923E7-63C4-47CE-956E-09D384D4F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A2576784-872E-494C-A041-0E346226B7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54F73D8-62C2-4127-9D19-01219BBB9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FD8CA02-9BE5-4B82-8129-6EF618402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01515E68-030C-4313-B300-35253163D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937725F-1DDF-4225-937E-106DBB047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FD8F1113-2E3C-46E3-B54F-B7F421EEF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B54A4D14-513F-4121-92D3-5CCB46896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6C3411F1-AD17-499D-AFEF-2F300F6DF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60BF2CBE-B1E9-4C42-89DC-C35E4E651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8">
            <a:extLst>
              <a:ext uri="{FF2B5EF4-FFF2-40B4-BE49-F238E27FC236}">
                <a16:creationId xmlns:a16="http://schemas.microsoft.com/office/drawing/2014/main" id="{72C95A87-DCDB-41C4-B774-744B3ECBE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9">
            <a:extLst>
              <a:ext uri="{FF2B5EF4-FFF2-40B4-BE49-F238E27FC236}">
                <a16:creationId xmlns:a16="http://schemas.microsoft.com/office/drawing/2014/main" id="{BCB97515-32FF-43A6-A51C-B140193ABB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0">
            <a:extLst>
              <a:ext uri="{FF2B5EF4-FFF2-40B4-BE49-F238E27FC236}">
                <a16:creationId xmlns:a16="http://schemas.microsoft.com/office/drawing/2014/main" id="{9C6379D3-7045-4B76-9409-6D23D753D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2">
            <a:extLst>
              <a:ext uri="{FF2B5EF4-FFF2-40B4-BE49-F238E27FC236}">
                <a16:creationId xmlns:a16="http://schemas.microsoft.com/office/drawing/2014/main" id="{61B1C1DE-4201-4989-BE65-41ADC2472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4">
            <a:extLst>
              <a:ext uri="{FF2B5EF4-FFF2-40B4-BE49-F238E27FC236}">
                <a16:creationId xmlns:a16="http://schemas.microsoft.com/office/drawing/2014/main" id="{806398CC-D327-4E06-838C-31119BD56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6">
            <a:extLst>
              <a:ext uri="{FF2B5EF4-FFF2-40B4-BE49-F238E27FC236}">
                <a16:creationId xmlns:a16="http://schemas.microsoft.com/office/drawing/2014/main" id="{70A741CC-E736-448A-A94E-5C8BB9711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11">
            <a:extLst>
              <a:ext uri="{FF2B5EF4-FFF2-40B4-BE49-F238E27FC236}">
                <a16:creationId xmlns:a16="http://schemas.microsoft.com/office/drawing/2014/main" id="{7C324CDD-B30F-47DD-8627-E2171D5E8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21">
            <a:extLst>
              <a:ext uri="{FF2B5EF4-FFF2-40B4-BE49-F238E27FC236}">
                <a16:creationId xmlns:a16="http://schemas.microsoft.com/office/drawing/2014/main" id="{79C8D19E-E3D6-45A6-BCA2-5918A37D7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2048AA-F92D-48F8-B67A-46AF85523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302" y="1353415"/>
            <a:ext cx="3244850" cy="3959937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dirty="0">
                <a:solidFill>
                  <a:schemeClr val="tx2"/>
                </a:solidFill>
              </a:rPr>
              <a:t>Turn to the person next to you.</a:t>
            </a:r>
            <a:br>
              <a:rPr lang="en-US" dirty="0">
                <a:solidFill>
                  <a:schemeClr val="tx2"/>
                </a:solidFill>
              </a:rPr>
            </a:b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Tell them three things you learned this lesson.</a:t>
            </a:r>
          </a:p>
        </p:txBody>
      </p:sp>
      <p:sp>
        <p:nvSpPr>
          <p:cNvPr id="59" name="Freeform 22">
            <a:extLst>
              <a:ext uri="{FF2B5EF4-FFF2-40B4-BE49-F238E27FC236}">
                <a16:creationId xmlns:a16="http://schemas.microsoft.com/office/drawing/2014/main" id="{43280283-E04A-43CA-BFA1-F285486A2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3">
            <a:extLst>
              <a:ext uri="{FF2B5EF4-FFF2-40B4-BE49-F238E27FC236}">
                <a16:creationId xmlns:a16="http://schemas.microsoft.com/office/drawing/2014/main" id="{38328CB6-0FC5-4AEA-BC7E-489267CB6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138AF5D2-3A9C-4E8F-B879-36865366A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F0C55EC-E218-4C14-8E2E-CE128A434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" b="8218"/>
          <a:stretch/>
        </p:blipFill>
        <p:spPr>
          <a:xfrm>
            <a:off x="932740" y="461405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815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56DD0-FA9E-49CC-994E-522460038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33DC3-0B1F-414E-AAF2-438ED8CD9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8CE99-11D4-41FE-B18B-B26B09A39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8C1E6D-9D69-4E61-9889-BD5474DA38B8}"/>
              </a:ext>
            </a:extLst>
          </p:cNvPr>
          <p:cNvSpPr txBox="1"/>
          <p:nvPr/>
        </p:nvSpPr>
        <p:spPr>
          <a:xfrm>
            <a:off x="-2104385" y="164883"/>
            <a:ext cx="8837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Seismology </a:t>
            </a:r>
          </a:p>
        </p:txBody>
      </p:sp>
    </p:spTree>
    <p:extLst>
      <p:ext uri="{BB962C8B-B14F-4D97-AF65-F5344CB8AC3E}">
        <p14:creationId xmlns:p14="http://schemas.microsoft.com/office/powerpoint/2010/main" val="2717706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4DB7353-7D7A-431B-A5B6-A3845E6F2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E8D15D6-6183-4BE1-A315-C7EC9C1A5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82A253FA-4E60-4B4D-94B0-93ECFCF30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1B39AD1-11BD-457B-822C-A873607F41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CC286005-78D5-4BE4-AA8B-75CDC07E78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9E4A22D-7E83-4F24-97FE-931A93CAC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4351E96B-8DD4-4D5E-A9F0-C47F5F337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BFF78610-2475-4756-9EC8-5DA7D8902D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C7ACAE44-681D-4CBC-B2AB-E5131DF5A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CA22E4A0-73AA-4722-9C16-F3AF9A33E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BB36E626-EBEB-41C0-B224-8DB049DB4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D603DEC5-BED4-4DB6-A253-F61CC36742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6AE9DE6-CA9A-479B-A0FB-0E1BAC7A6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16CB8DC8-E75F-4574-A290-AAB7031BE8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CA657E1-3A52-4C23-AA47-EBB2D5C414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ED4F701B-2A93-464F-A673-54EED5C4C4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977C34F-F6C9-4749-B201-7B928802D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3A913E6B-DBE9-4291-A34C-36069ECB8E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415C04-AB5C-4B76-9E49-EEBAEE64D0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151FDC11-E872-4EAE-A597-822F9FE17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24766B-81CA-44C7-BF11-77A12BA4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A2F9962-DEB8-461C-8B4C-C0ED0D8A7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C0672E08-EB09-4B8E-8522-24BBC2CFFD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47AB64-F3EC-4A1F-BFD4-F0F9DB3DAD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3F68D903-F26B-46F9-911C-92FEC6A69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8E6E148-E023-4954-86E3-30141DFB5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  <a:noFill/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0D3F982F-CC17-4661-8EAF-7BC5E6735A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7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90D37B37-763F-44D7-AEBC-44893638DA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37E4608D-34B6-48E2-8243-67D04B36F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8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F40C4AC8-50E7-49B1-8864-2CE8667010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8B74515D-097E-4D6D-9614-3EE424776F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B01B715E-8AF8-4069-AFF6-C4731F0C3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4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E1E01D11-2228-4016-AD29-65D1C6DB26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1459FE25-5A43-4BCE-B99B-4F40DE8A4F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3B23074C-316F-47BD-8C6B-EC2FF4952F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A8080108-D92A-4D64-AFA7-DCCBAF6690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4CDA9133-E392-4602-8F72-342B0F2B15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41574FAC-64B1-48BF-9962-5F1D6F293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49" name="Freeform 17">
              <a:extLst>
                <a:ext uri="{FF2B5EF4-FFF2-40B4-BE49-F238E27FC236}">
                  <a16:creationId xmlns:a16="http://schemas.microsoft.com/office/drawing/2014/main" id="{3C0763C8-12E2-42A2-96FE-5731CDF293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0" name="Freeform 18">
              <a:extLst>
                <a:ext uri="{FF2B5EF4-FFF2-40B4-BE49-F238E27FC236}">
                  <a16:creationId xmlns:a16="http://schemas.microsoft.com/office/drawing/2014/main" id="{FA456C9D-7219-467B-B2AD-D5789A7D2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77284864-DE74-4A45-AD93-F630350402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2ECA1844-43F9-45F6-B52D-4854DBC48E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F9ECEA64-1836-4323-A0A3-D4F829112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54" name="Freeform 22">
              <a:extLst>
                <a:ext uri="{FF2B5EF4-FFF2-40B4-BE49-F238E27FC236}">
                  <a16:creationId xmlns:a16="http://schemas.microsoft.com/office/drawing/2014/main" id="{950F914B-7F44-4D5A-97BB-4BE453F4A4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55" name="Freeform 23">
              <a:extLst>
                <a:ext uri="{FF2B5EF4-FFF2-40B4-BE49-F238E27FC236}">
                  <a16:creationId xmlns:a16="http://schemas.microsoft.com/office/drawing/2014/main" id="{A3EFB651-6736-424B-995D-48C4B0E558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FB4E014-64CE-4D11-A129-94A1893FA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FBDC1C1-8061-451F-8181-9F04026453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C35F105D-10BD-4664-8966-82DC761720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9E557E-56E2-4C47-BB57-B5D2A4FB30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DFC552C-5767-4C55-B8C3-2B519F4D6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9236" y="2075504"/>
            <a:ext cx="8679915" cy="3177534"/>
          </a:xfrm>
        </p:spPr>
        <p:txBody>
          <a:bodyPr vert="horz" lIns="228600" tIns="228600" rIns="228600" bIns="0" rtlCol="0" anchor="t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2600" dirty="0"/>
              <a:t>These questions are answered by understanding the shaking of the Earth. </a:t>
            </a:r>
            <a:br>
              <a:rPr lang="en-US" sz="2600" dirty="0"/>
            </a:br>
            <a:br>
              <a:rPr lang="en-US" sz="2600" dirty="0"/>
            </a:br>
            <a:r>
              <a:rPr lang="en-US" sz="2600" u="sng" dirty="0"/>
              <a:t>Seismology:</a:t>
            </a:r>
            <a:r>
              <a:rPr lang="en-US" sz="2600" b="1" dirty="0"/>
              <a:t> </a:t>
            </a:r>
            <a:r>
              <a:rPr lang="en-GB" sz="2600" dirty="0"/>
              <a:t>the scientific study of vibrations of the Earth.</a:t>
            </a:r>
            <a:br>
              <a:rPr lang="en-GB" sz="2600" dirty="0"/>
            </a:br>
            <a:br>
              <a:rPr lang="en-GB" sz="2600" dirty="0"/>
            </a:br>
            <a:r>
              <a:rPr lang="en-GB" sz="2600" u="sng" dirty="0"/>
              <a:t>Seismic waves:</a:t>
            </a:r>
            <a:r>
              <a:rPr lang="en-GB" sz="2600" dirty="0"/>
              <a:t> the waves that travel through the Earth's layers. These could be caused by earthquakes, volcanic eruptions, large landslides or large explosions.</a:t>
            </a:r>
            <a:endParaRPr lang="en-US" sz="2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CA1CBF-00E3-4ABD-9E95-BE8D4BA900CA}"/>
              </a:ext>
            </a:extLst>
          </p:cNvPr>
          <p:cNvSpPr txBox="1"/>
          <p:nvPr/>
        </p:nvSpPr>
        <p:spPr>
          <a:xfrm>
            <a:off x="1677040" y="1193583"/>
            <a:ext cx="883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Seismology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660E65-128A-470E-B6D2-744FE512A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312" y="4611904"/>
            <a:ext cx="3087371" cy="2105025"/>
          </a:xfrm>
          <a:prstGeom prst="roundRect">
            <a:avLst>
              <a:gd name="adj" fmla="val 3318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92836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42E28-6730-4B75-94E4-897EB55DC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do you remember about waves?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4C8CB-1FD3-40EB-94BF-AA87D9E90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What is a wave?</a:t>
            </a:r>
          </a:p>
          <a:p>
            <a:r>
              <a:rPr lang="en-GB" sz="2000" dirty="0"/>
              <a:t>Types of wave</a:t>
            </a:r>
          </a:p>
          <a:p>
            <a:r>
              <a:rPr lang="en-GB" sz="2000" dirty="0"/>
              <a:t>Properties of a wave</a:t>
            </a:r>
          </a:p>
          <a:p>
            <a:r>
              <a:rPr lang="en-GB" sz="2000" dirty="0"/>
              <a:t>How do they behave? </a:t>
            </a:r>
          </a:p>
          <a:p>
            <a:r>
              <a:rPr lang="en-GB" sz="2000" dirty="0"/>
              <a:t>Examples of waves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134D05-063D-424B-93DC-E7B7A0C8E26C}"/>
              </a:ext>
            </a:extLst>
          </p:cNvPr>
          <p:cNvSpPr txBox="1"/>
          <p:nvPr/>
        </p:nvSpPr>
        <p:spPr>
          <a:xfrm>
            <a:off x="159559" y="1651564"/>
            <a:ext cx="3164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In groups: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96700C-D232-42B4-9EA3-06DD5BF254E7}"/>
              </a:ext>
            </a:extLst>
          </p:cNvPr>
          <p:cNvSpPr txBox="1"/>
          <p:nvPr/>
        </p:nvSpPr>
        <p:spPr>
          <a:xfrm>
            <a:off x="139050" y="107842"/>
            <a:ext cx="42052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https://www.acs.psu.edu/drussell/Demos/waves/wavemotion.html</a:t>
            </a:r>
            <a:endParaRPr lang="en-GB" dirty="0"/>
          </a:p>
          <a:p>
            <a:endParaRPr lang="en-GB" dirty="0"/>
          </a:p>
        </p:txBody>
      </p:sp>
      <p:pic>
        <p:nvPicPr>
          <p:cNvPr id="9" name="Picture 8" descr="A picture containing light&#10;&#10;Description automatically generated">
            <a:extLst>
              <a:ext uri="{FF2B5EF4-FFF2-40B4-BE49-F238E27FC236}">
                <a16:creationId xmlns:a16="http://schemas.microsoft.com/office/drawing/2014/main" id="{E3450730-A4A5-4B97-852C-0492907BBBD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794" y="183108"/>
            <a:ext cx="3915881" cy="2936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207487-1E5C-4209-A566-B6B887BCC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176" y="3615741"/>
            <a:ext cx="2701144" cy="1688215"/>
          </a:xfrm>
          <a:prstGeom prst="roundRect">
            <a:avLst>
              <a:gd name="adj" fmla="val 690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150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831267-5CAE-41B8-A1CC-66FE1628A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43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9EE808-85F9-455B-B8F9-FBE90075F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89DCC09-ED44-478A-8F79-A02EBAF7A5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8E2E2454-5C03-4173-B8FE-1AB94658D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2E8C684E-09F3-4317-A7D3-3D18C3593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5505EC4-4943-4963-98E8-69AF3FDF03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4562C7B8-8AFB-4DDB-B72F-284990D5C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C3443E48-282C-4250-A466-0EC71FB9E1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E1DA5A47-4EF3-4987-A0B2-0D48C03004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B97C0249-6965-4479-85DD-65D339807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593CC77F-968A-4E39-A274-8278279149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1238E5CF-CAEC-4B5C-9DB6-A40F03FB3A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BD96636-6E63-4D65-A35C-92653FC48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8D56D53D-1432-4D95-B0DD-3799916FD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415107AD-3A21-4847-8F6C-C406292763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74B4AC16-93AF-4037-B469-BD1BAB95C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57AEC385-0F84-4743-A483-0E97114463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90B47478-85F0-4BCA-9C98-48B633FD5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C8F8E9C6-76DE-42DF-9CD7-B9789CDE1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660FFC41-5F89-4B42-913F-7FB1780636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1B956442-7A16-4B5B-908F-D69FC0A933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B54D797E-632B-4287-907B-A96D2CCBF4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BF7D9703-D82B-498D-AA68-475F298FAA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D580F2-1EDA-4B5F-98EB-EF8F18E9B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0F2EADF-2A67-482F-B290-DED5172BB6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35" name="Isosceles Triangle 22">
              <a:extLst>
                <a:ext uri="{FF2B5EF4-FFF2-40B4-BE49-F238E27FC236}">
                  <a16:creationId xmlns:a16="http://schemas.microsoft.com/office/drawing/2014/main" id="{39BCFDA0-B04D-4835-A135-02F8969F3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DD3C0B8-C176-40C2-93F5-670E2BAC7D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07D3C4E-AFD7-428F-921E-2A165ECD4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>
            <a:normAutofit/>
          </a:bodyPr>
          <a:lstStyle/>
          <a:p>
            <a:r>
              <a:rPr lang="en-GB" dirty="0"/>
              <a:t>Seismic waves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EFF07-8DE3-4E19-B747-8936F57EA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2400" dirty="0"/>
              <a:t>Produced by an earthquake (or other source)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Travel through the Earth (at the surface or deep within)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400" dirty="0"/>
              <a:t>We detect them at the surface</a:t>
            </a:r>
          </a:p>
        </p:txBody>
      </p:sp>
    </p:spTree>
    <p:extLst>
      <p:ext uri="{BB962C8B-B14F-4D97-AF65-F5344CB8AC3E}">
        <p14:creationId xmlns:p14="http://schemas.microsoft.com/office/powerpoint/2010/main" val="36141400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828D1E49-2A21-4A83-A0E0-FB1597B4B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8B852E-5494-418B-A833-75CF016A9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DF31E3C1-1A46-4329-9F80-B576692FEE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294B4592-99CA-47B1-816F-CE2D44F65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BF690E4C-72F8-4AC5-AF99-562763CC67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F834CDD4-CAB8-4ACC-9AAC-5399C743DE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1AEB045A-6821-475B-A28E-047437ABE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D9B790C0-3D34-4626-BAFB-6EB473F40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id="{EDA4D87F-91A4-4628-9A6E-F01820A7E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045DAB88-124C-459C-A889-DAE9C9BE28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85D44010-1DAA-4CAC-B83F-7E3E8C455D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8C01D66-5C93-4A2E-AA74-DE97574EA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5">
              <a:extLst>
                <a:ext uri="{FF2B5EF4-FFF2-40B4-BE49-F238E27FC236}">
                  <a16:creationId xmlns:a16="http://schemas.microsoft.com/office/drawing/2014/main" id="{E2E1A6E1-6C4A-47D3-81E2-9F8624F1BB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6">
              <a:extLst>
                <a:ext uri="{FF2B5EF4-FFF2-40B4-BE49-F238E27FC236}">
                  <a16:creationId xmlns:a16="http://schemas.microsoft.com/office/drawing/2014/main" id="{3E849CB5-4526-49DC-B77B-A20FDB7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7">
              <a:extLst>
                <a:ext uri="{FF2B5EF4-FFF2-40B4-BE49-F238E27FC236}">
                  <a16:creationId xmlns:a16="http://schemas.microsoft.com/office/drawing/2014/main" id="{5A18C8A4-FB2A-44C1-93D3-26C6DDFE0C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8">
              <a:extLst>
                <a:ext uri="{FF2B5EF4-FFF2-40B4-BE49-F238E27FC236}">
                  <a16:creationId xmlns:a16="http://schemas.microsoft.com/office/drawing/2014/main" id="{85D014FD-8C5A-4071-B19E-4910AAB618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id="{A37D7262-3596-4026-9AD4-E94332E526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0">
              <a:extLst>
                <a:ext uri="{FF2B5EF4-FFF2-40B4-BE49-F238E27FC236}">
                  <a16:creationId xmlns:a16="http://schemas.microsoft.com/office/drawing/2014/main" id="{187E37E0-AAC3-4B33-AF36-334ACCBD33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1">
              <a:extLst>
                <a:ext uri="{FF2B5EF4-FFF2-40B4-BE49-F238E27FC236}">
                  <a16:creationId xmlns:a16="http://schemas.microsoft.com/office/drawing/2014/main" id="{409758BB-8A0E-4BEB-BC0C-F410AD98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2">
              <a:extLst>
                <a:ext uri="{FF2B5EF4-FFF2-40B4-BE49-F238E27FC236}">
                  <a16:creationId xmlns:a16="http://schemas.microsoft.com/office/drawing/2014/main" id="{97C4EFE2-9D25-4978-BD9A-873B492702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3">
              <a:extLst>
                <a:ext uri="{FF2B5EF4-FFF2-40B4-BE49-F238E27FC236}">
                  <a16:creationId xmlns:a16="http://schemas.microsoft.com/office/drawing/2014/main" id="{9CCAF82A-A0E0-4B55-A97B-EFFAE79AF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4">
              <a:extLst>
                <a:ext uri="{FF2B5EF4-FFF2-40B4-BE49-F238E27FC236}">
                  <a16:creationId xmlns:a16="http://schemas.microsoft.com/office/drawing/2014/main" id="{4F800DD8-3954-4F73-8807-16F1CFAC1E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5">
              <a:extLst>
                <a:ext uri="{FF2B5EF4-FFF2-40B4-BE49-F238E27FC236}">
                  <a16:creationId xmlns:a16="http://schemas.microsoft.com/office/drawing/2014/main" id="{84E1C91A-4B06-4852-918C-6380FA98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9C03D9-1EEE-44DC-8303-87AFE1782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030" y="568386"/>
            <a:ext cx="10488547" cy="119091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There are different types of seismic waves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030" y="2250281"/>
            <a:ext cx="4959318" cy="3678237"/>
          </a:xfrm>
          <a:prstGeom prst="rect">
            <a:avLst/>
          </a:prstGeom>
          <a:solidFill>
            <a:schemeClr val="bg1"/>
          </a:solidFill>
          <a:ln w="19050">
            <a:solidFill>
              <a:srgbClr val="FFA6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A screenshot of a cell phone&#10;&#10;Description automatically generated">
            <a:extLst>
              <a:ext uri="{FF2B5EF4-FFF2-40B4-BE49-F238E27FC236}">
                <a16:creationId xmlns:a16="http://schemas.microsoft.com/office/drawing/2014/main" id="{C7FE484F-1191-433C-8B15-A4BAC000F5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222" t="24428" r="9575" b="32450"/>
          <a:stretch/>
        </p:blipFill>
        <p:spPr>
          <a:xfrm>
            <a:off x="1198291" y="2459227"/>
            <a:ext cx="4210591" cy="3273146"/>
          </a:xfrm>
          <a:prstGeom prst="rect">
            <a:avLst/>
          </a:prstGeom>
          <a:ln w="12700">
            <a:noFill/>
          </a:ln>
        </p:spPr>
      </p:pic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05BF39D-6E02-46F8-A6A9-498316E530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98123"/>
              </p:ext>
            </p:extLst>
          </p:nvPr>
        </p:nvGraphicFramePr>
        <p:xfrm>
          <a:off x="6380702" y="2095976"/>
          <a:ext cx="5212809" cy="3832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85384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44F3C-5753-4730-8A55-9D2CAE3FA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seismic wave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7C6C1-9510-4578-9EBB-079417C27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803186"/>
            <a:ext cx="5801599" cy="5248622"/>
          </a:xfrm>
        </p:spPr>
        <p:txBody>
          <a:bodyPr>
            <a:normAutofit/>
          </a:bodyPr>
          <a:lstStyle/>
          <a:p>
            <a:r>
              <a:rPr lang="en-GB" sz="2400" dirty="0"/>
              <a:t>Watch the video</a:t>
            </a:r>
          </a:p>
          <a:p>
            <a:r>
              <a:rPr lang="en-GB" sz="2400" dirty="0"/>
              <a:t>Fill in the table from the video onto your worksheet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78FC10-5789-46B4-AF6A-C79F2322C1A1}"/>
              </a:ext>
            </a:extLst>
          </p:cNvPr>
          <p:cNvSpPr txBox="1"/>
          <p:nvPr/>
        </p:nvSpPr>
        <p:spPr>
          <a:xfrm>
            <a:off x="5118447" y="1603925"/>
            <a:ext cx="38075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2"/>
                </a:solidFill>
                <a:hlinkClick r:id="rId2"/>
              </a:rPr>
              <a:t>https://www.britannica.com/video/181934/rock-vibrations-Earth-earthquake-waves-P-surface</a:t>
            </a:r>
            <a:endParaRPr lang="en-GB" dirty="0">
              <a:solidFill>
                <a:schemeClr val="accent2"/>
              </a:solidFill>
            </a:endParaRPr>
          </a:p>
          <a:p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39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D490819-5666-421A-BA38-5BB7F760B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54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FDFAB5E-BFB6-4290-9F06-1AD4E52A3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4FA43FA-82AD-4E41-A5A7-32F0F9DAA7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3C34A1E-706E-4DB7-891E-6FB4762411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6E55BE0F-8EA7-4F30-B3FD-8F6DD29BA2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3C9F415B-574B-4647-BD72-F211EA3FA7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DD98CAF-1BC1-4BD6-AAD2-68EBF8D8B2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F6CBDDA-3893-44B9-86D9-F1F38D4B5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5FEF4109-DC7B-4C15-9C2D-53A69A120C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140DAA94-BB0A-4185-97AF-CB63182E85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114C7C3A-04DD-4CC1-A272-F2578FE23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AA1C8D2-B988-4C8F-97B7-229630F2AD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D5621FCD-0E62-4332-965D-80FA0EF809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D1E7C9B8-4AA1-43A1-A547-785A413952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01F4C519-3639-48B7-A720-466A40BF17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39AFA97-19A9-4DA4-A478-A3E31B83B4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901126FE-0E00-4313-BDE9-CF2C04D96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1D31F0FA-D603-49E8-B72E-7665CF9A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35000"/>
                </a:srgb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8C24D97-A4EA-4764-AEE5-61C0892F66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C6B724DA-22AE-4918-B782-3E7CD485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9F6E83DB-ADF8-409A-95CF-41BE0E028F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C83EE84C-89F7-406E-959C-8E3518D3E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09B50F9-709E-4054-AD5F-814AD7459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BC2574CF-1D35-4994-87BD-5A3378E1A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78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46BBA-0383-44D1-A7AF-C8AA86397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720" y="960120"/>
            <a:ext cx="3988993" cy="4171278"/>
          </a:xfrm>
        </p:spPr>
        <p:txBody>
          <a:bodyPr>
            <a:normAutofit/>
          </a:bodyPr>
          <a:lstStyle/>
          <a:p>
            <a:pPr algn="l"/>
            <a:r>
              <a:rPr lang="en-GB" sz="5400" dirty="0">
                <a:solidFill>
                  <a:schemeClr val="tx1"/>
                </a:solidFill>
              </a:rPr>
              <a:t>Types of seismic wave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9363F6A-DA8A-4B2E-945B-2A7286E3DD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7157482"/>
              </p:ext>
            </p:extLst>
          </p:nvPr>
        </p:nvGraphicFramePr>
        <p:xfrm>
          <a:off x="5118100" y="803275"/>
          <a:ext cx="6589713" cy="445183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6571">
                  <a:extLst>
                    <a:ext uri="{9D8B030D-6E8A-4147-A177-3AD203B41FA5}">
                      <a16:colId xmlns:a16="http://schemas.microsoft.com/office/drawing/2014/main" val="1668429212"/>
                    </a:ext>
                  </a:extLst>
                </a:gridCol>
                <a:gridCol w="2196571">
                  <a:extLst>
                    <a:ext uri="{9D8B030D-6E8A-4147-A177-3AD203B41FA5}">
                      <a16:colId xmlns:a16="http://schemas.microsoft.com/office/drawing/2014/main" val="388843971"/>
                    </a:ext>
                  </a:extLst>
                </a:gridCol>
                <a:gridCol w="2196571">
                  <a:extLst>
                    <a:ext uri="{9D8B030D-6E8A-4147-A177-3AD203B41FA5}">
                      <a16:colId xmlns:a16="http://schemas.microsoft.com/office/drawing/2014/main" val="2210873403"/>
                    </a:ext>
                  </a:extLst>
                </a:gridCol>
              </a:tblGrid>
              <a:tr h="897950">
                <a:tc>
                  <a:txBody>
                    <a:bodyPr/>
                    <a:lstStyle/>
                    <a:p>
                      <a:endParaRPr lang="en-GB" sz="4400" b="1" i="0" u="none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/>
                        <a:t>P waves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/>
                        <a:t>S waves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828463"/>
                  </a:ext>
                </a:extLst>
              </a:tr>
              <a:tr h="897950">
                <a:tc>
                  <a:txBody>
                    <a:bodyPr/>
                    <a:lstStyle/>
                    <a:p>
                      <a:r>
                        <a:rPr lang="en-GB" sz="2400" b="1" i="0" u="none" dirty="0">
                          <a:effectLst/>
                        </a:rPr>
                        <a:t>Type of wave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Longitudinal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Transverse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215617"/>
                  </a:ext>
                </a:extLst>
              </a:tr>
              <a:tr h="1106050">
                <a:tc>
                  <a:txBody>
                    <a:bodyPr/>
                    <a:lstStyle/>
                    <a:p>
                      <a:r>
                        <a:rPr lang="en-GB" sz="2400" b="1" i="0" u="none" dirty="0">
                          <a:effectLst/>
                        </a:rPr>
                        <a:t>Relative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Faster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Slower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486727"/>
                  </a:ext>
                </a:extLst>
              </a:tr>
              <a:tr h="1549886">
                <a:tc>
                  <a:txBody>
                    <a:bodyPr/>
                    <a:lstStyle/>
                    <a:p>
                      <a:r>
                        <a:rPr lang="en-GB" sz="2400" b="1" i="0" u="none" dirty="0">
                          <a:effectLst/>
                        </a:rPr>
                        <a:t>Can travel through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Solids and liquids (and gases, but this is not relevant to the inside of the Earth)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Solids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89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2958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85B30-B22F-4E97-AC52-7DECA0E32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 and S waves with a slinky</a:t>
            </a:r>
          </a:p>
        </p:txBody>
      </p:sp>
      <p:pic>
        <p:nvPicPr>
          <p:cNvPr id="4" name="[www.VDyoutube.com]-P and S waves on a slinky">
            <a:hlinkClick r:id="" action="ppaction://media"/>
            <a:extLst>
              <a:ext uri="{FF2B5EF4-FFF2-40B4-BE49-F238E27FC236}">
                <a16:creationId xmlns:a16="http://schemas.microsoft.com/office/drawing/2014/main" id="{E61B1492-1A6E-4A86-A30C-9877664CF9B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18100" y="1660525"/>
            <a:ext cx="6281738" cy="3533775"/>
          </a:xfrm>
        </p:spPr>
      </p:pic>
    </p:spTree>
    <p:extLst>
      <p:ext uri="{BB962C8B-B14F-4D97-AF65-F5344CB8AC3E}">
        <p14:creationId xmlns:p14="http://schemas.microsoft.com/office/powerpoint/2010/main" val="243297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tlas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</Words>
  <Application>Microsoft Office PowerPoint</Application>
  <PresentationFormat>Widescreen</PresentationFormat>
  <Paragraphs>52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 Light</vt:lpstr>
      <vt:lpstr>Rockwell</vt:lpstr>
      <vt:lpstr>Wingdings</vt:lpstr>
      <vt:lpstr>Atlas</vt:lpstr>
      <vt:lpstr>PowerPoint Presentation</vt:lpstr>
      <vt:lpstr>PowerPoint Presentation</vt:lpstr>
      <vt:lpstr>These questions are answered by understanding the shaking of the Earth.   Seismology: the scientific study of vibrations of the Earth.  Seismic waves: the waves that travel through the Earth's layers. These could be caused by earthquakes, volcanic eruptions, large landslides or large explosions.</vt:lpstr>
      <vt:lpstr>What do you remember about waves?</vt:lpstr>
      <vt:lpstr>Seismic waves</vt:lpstr>
      <vt:lpstr>There are different types of seismic waves</vt:lpstr>
      <vt:lpstr>Types of seismic wave</vt:lpstr>
      <vt:lpstr>Types of seismic wave</vt:lpstr>
      <vt:lpstr>P and S waves with a slinky</vt:lpstr>
      <vt:lpstr>How do we detect and measure seismic waves?</vt:lpstr>
      <vt:lpstr>PowerPoint Presentation</vt:lpstr>
      <vt:lpstr>Building your own seismometer</vt:lpstr>
      <vt:lpstr>PowerPoint Presentation</vt:lpstr>
      <vt:lpstr>Other seismometer designs</vt:lpstr>
      <vt:lpstr>Turn to the person next to you.  Tell them three things you learned this lesson.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Gemma Shaw</dc:creator>
  <cp:lastModifiedBy>Gemma Shaw</cp:lastModifiedBy>
  <cp:revision>1</cp:revision>
  <dcterms:created xsi:type="dcterms:W3CDTF">2020-07-24T13:13:29Z</dcterms:created>
  <dcterms:modified xsi:type="dcterms:W3CDTF">2020-07-24T13:13:58Z</dcterms:modified>
</cp:coreProperties>
</file>