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sldIdLst>
    <p:sldId id="268" r:id="rId2"/>
    <p:sldId id="269" r:id="rId3"/>
    <p:sldId id="257" r:id="rId4"/>
    <p:sldId id="258" r:id="rId5"/>
    <p:sldId id="259" r:id="rId6"/>
    <p:sldId id="256" r:id="rId7"/>
    <p:sldId id="264" r:id="rId8"/>
    <p:sldId id="260" r:id="rId9"/>
    <p:sldId id="263" r:id="rId10"/>
    <p:sldId id="261" r:id="rId11"/>
    <p:sldId id="265" r:id="rId12"/>
    <p:sldId id="267" r:id="rId13"/>
    <p:sldId id="262" r:id="rId14"/>
    <p:sldId id="270" r:id="rId15"/>
    <p:sldId id="266" r:id="rId16"/>
    <p:sldId id="271"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85BBDB5-FC8F-4307-9C55-A7BD659FED2A}" v="177" dt="2020-07-24T13:41:45.13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7" autoAdjust="0"/>
    <p:restoredTop sz="94660"/>
  </p:normalViewPr>
  <p:slideViewPr>
    <p:cSldViewPr snapToGrid="0">
      <p:cViewPr varScale="1">
        <p:scale>
          <a:sx n="80" d="100"/>
          <a:sy n="80" d="100"/>
        </p:scale>
        <p:origin x="77"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emma Shaw" userId="baf44704ededf4ca" providerId="LiveId" clId="{985BBDB5-FC8F-4307-9C55-A7BD659FED2A}"/>
    <pc:docChg chg="undo redo custSel mod addSld delSld modSld sldOrd">
      <pc:chgData name="Gemma Shaw" userId="baf44704ededf4ca" providerId="LiveId" clId="{985BBDB5-FC8F-4307-9C55-A7BD659FED2A}" dt="2020-07-24T13:46:04.465" v="5869" actId="14100"/>
      <pc:docMkLst>
        <pc:docMk/>
      </pc:docMkLst>
      <pc:sldChg chg="addSp delSp modSp mod setBg">
        <pc:chgData name="Gemma Shaw" userId="baf44704ededf4ca" providerId="LiveId" clId="{985BBDB5-FC8F-4307-9C55-A7BD659FED2A}" dt="2020-07-13T09:52:05.578" v="2751" actId="1076"/>
        <pc:sldMkLst>
          <pc:docMk/>
          <pc:sldMk cId="3016651302" sldId="256"/>
        </pc:sldMkLst>
        <pc:spChg chg="del mod ord">
          <ac:chgData name="Gemma Shaw" userId="baf44704ededf4ca" providerId="LiveId" clId="{985BBDB5-FC8F-4307-9C55-A7BD659FED2A}" dt="2020-07-08T15:40:54.394" v="80" actId="478"/>
          <ac:spMkLst>
            <pc:docMk/>
            <pc:sldMk cId="3016651302" sldId="256"/>
            <ac:spMk id="2" creationId="{69D1C7C4-37A7-4CF4-8231-1F368590B31B}"/>
          </ac:spMkLst>
        </pc:spChg>
        <pc:spChg chg="mod">
          <ac:chgData name="Gemma Shaw" userId="baf44704ededf4ca" providerId="LiveId" clId="{985BBDB5-FC8F-4307-9C55-A7BD659FED2A}" dt="2020-07-08T15:48:17.231" v="850" actId="20577"/>
          <ac:spMkLst>
            <pc:docMk/>
            <pc:sldMk cId="3016651302" sldId="256"/>
            <ac:spMk id="3" creationId="{1ED59653-5286-402B-A9ED-7E3E983A846A}"/>
          </ac:spMkLst>
        </pc:spChg>
        <pc:spChg chg="add del">
          <ac:chgData name="Gemma Shaw" userId="baf44704ededf4ca" providerId="LiveId" clId="{985BBDB5-FC8F-4307-9C55-A7BD659FED2A}" dt="2020-07-08T15:40:17.476" v="71" actId="26606"/>
          <ac:spMkLst>
            <pc:docMk/>
            <pc:sldMk cId="3016651302" sldId="256"/>
            <ac:spMk id="8" creationId="{B7FF52F0-41C1-43AB-A827-85DF6A06445A}"/>
          </ac:spMkLst>
        </pc:spChg>
        <pc:spChg chg="add del">
          <ac:chgData name="Gemma Shaw" userId="baf44704ededf4ca" providerId="LiveId" clId="{985BBDB5-FC8F-4307-9C55-A7BD659FED2A}" dt="2020-07-08T15:40:17.476" v="71" actId="26606"/>
          <ac:spMkLst>
            <pc:docMk/>
            <pc:sldMk cId="3016651302" sldId="256"/>
            <ac:spMk id="31" creationId="{49DB63B5-3AC2-4401-94EF-046358A666F6}"/>
          </ac:spMkLst>
        </pc:spChg>
        <pc:spChg chg="add del">
          <ac:chgData name="Gemma Shaw" userId="baf44704ededf4ca" providerId="LiveId" clId="{985BBDB5-FC8F-4307-9C55-A7BD659FED2A}" dt="2020-07-08T15:40:17.476" v="71" actId="26606"/>
          <ac:spMkLst>
            <pc:docMk/>
            <pc:sldMk cId="3016651302" sldId="256"/>
            <ac:spMk id="33" creationId="{5BF7DBAF-F0AA-4410-8A08-2579C85088FD}"/>
          </ac:spMkLst>
        </pc:spChg>
        <pc:spChg chg="add">
          <ac:chgData name="Gemma Shaw" userId="baf44704ededf4ca" providerId="LiveId" clId="{985BBDB5-FC8F-4307-9C55-A7BD659FED2A}" dt="2020-07-08T15:40:17.498" v="72" actId="26606"/>
          <ac:spMkLst>
            <pc:docMk/>
            <pc:sldMk cId="3016651302" sldId="256"/>
            <ac:spMk id="35" creationId="{A3BAF07C-C39E-42EB-BB22-8D46691D9735}"/>
          </ac:spMkLst>
        </pc:spChg>
        <pc:spChg chg="add">
          <ac:chgData name="Gemma Shaw" userId="baf44704ededf4ca" providerId="LiveId" clId="{985BBDB5-FC8F-4307-9C55-A7BD659FED2A}" dt="2020-07-08T15:40:17.498" v="72" actId="26606"/>
          <ac:spMkLst>
            <pc:docMk/>
            <pc:sldMk cId="3016651302" sldId="256"/>
            <ac:spMk id="37" creationId="{A7795DFA-888F-47E2-B44E-DE1D3B3E46A4}"/>
          </ac:spMkLst>
        </pc:spChg>
        <pc:grpChg chg="add del">
          <ac:chgData name="Gemma Shaw" userId="baf44704ededf4ca" providerId="LiveId" clId="{985BBDB5-FC8F-4307-9C55-A7BD659FED2A}" dt="2020-07-08T15:40:17.476" v="71" actId="26606"/>
          <ac:grpSpMkLst>
            <pc:docMk/>
            <pc:sldMk cId="3016651302" sldId="256"/>
            <ac:grpSpMk id="10" creationId="{6C144995-155B-424A-B9F4-F22B71B70CA5}"/>
          </ac:grpSpMkLst>
        </pc:grpChg>
        <pc:grpChg chg="add">
          <ac:chgData name="Gemma Shaw" userId="baf44704ededf4ca" providerId="LiveId" clId="{985BBDB5-FC8F-4307-9C55-A7BD659FED2A}" dt="2020-07-08T15:40:17.498" v="72" actId="26606"/>
          <ac:grpSpMkLst>
            <pc:docMk/>
            <pc:sldMk cId="3016651302" sldId="256"/>
            <ac:grpSpMk id="36" creationId="{D8E9CF54-0466-4261-9E62-0249E60E1886}"/>
          </ac:grpSpMkLst>
        </pc:grpChg>
        <pc:picChg chg="add mod modCrop">
          <ac:chgData name="Gemma Shaw" userId="baf44704ededf4ca" providerId="LiveId" clId="{985BBDB5-FC8F-4307-9C55-A7BD659FED2A}" dt="2020-07-13T09:52:05.578" v="2751" actId="1076"/>
          <ac:picMkLst>
            <pc:docMk/>
            <pc:sldMk cId="3016651302" sldId="256"/>
            <ac:picMk id="4" creationId="{5EFEB58C-A9A5-443B-A5CA-E1BD4DE382B4}"/>
          </ac:picMkLst>
        </pc:picChg>
      </pc:sldChg>
      <pc:sldChg chg="addSp delSp modSp new mod ord setBg">
        <pc:chgData name="Gemma Shaw" userId="baf44704ededf4ca" providerId="LiveId" clId="{985BBDB5-FC8F-4307-9C55-A7BD659FED2A}" dt="2020-07-08T13:05:22.619" v="69" actId="20577"/>
        <pc:sldMkLst>
          <pc:docMk/>
          <pc:sldMk cId="4275135680" sldId="257"/>
        </pc:sldMkLst>
        <pc:spChg chg="mod">
          <ac:chgData name="Gemma Shaw" userId="baf44704ededf4ca" providerId="LiveId" clId="{985BBDB5-FC8F-4307-9C55-A7BD659FED2A}" dt="2020-07-08T13:05:22.619" v="69" actId="20577"/>
          <ac:spMkLst>
            <pc:docMk/>
            <pc:sldMk cId="4275135680" sldId="257"/>
            <ac:spMk id="2" creationId="{5F54EF23-7ADD-4847-B20F-D682203C938B}"/>
          </ac:spMkLst>
        </pc:spChg>
        <pc:spChg chg="del">
          <ac:chgData name="Gemma Shaw" userId="baf44704ededf4ca" providerId="LiveId" clId="{985BBDB5-FC8F-4307-9C55-A7BD659FED2A}" dt="2020-07-08T13:04:18.786" v="1" actId="26606"/>
          <ac:spMkLst>
            <pc:docMk/>
            <pc:sldMk cId="4275135680" sldId="257"/>
            <ac:spMk id="3" creationId="{AD426667-0F95-4847-9081-324078474144}"/>
          </ac:spMkLst>
        </pc:spChg>
        <pc:spChg chg="add">
          <ac:chgData name="Gemma Shaw" userId="baf44704ededf4ca" providerId="LiveId" clId="{985BBDB5-FC8F-4307-9C55-A7BD659FED2A}" dt="2020-07-08T13:04:18.786" v="1" actId="26606"/>
          <ac:spMkLst>
            <pc:docMk/>
            <pc:sldMk cId="4275135680" sldId="257"/>
            <ac:spMk id="34" creationId="{6BDBA639-2A71-4A60-A71A-FF1836F546CE}"/>
          </ac:spMkLst>
        </pc:spChg>
        <pc:spChg chg="add">
          <ac:chgData name="Gemma Shaw" userId="baf44704ededf4ca" providerId="LiveId" clId="{985BBDB5-FC8F-4307-9C55-A7BD659FED2A}" dt="2020-07-08T13:04:18.786" v="1" actId="26606"/>
          <ac:spMkLst>
            <pc:docMk/>
            <pc:sldMk cId="4275135680" sldId="257"/>
            <ac:spMk id="57" creationId="{D9C506D7-84CB-4057-A44A-465313E78538}"/>
          </ac:spMkLst>
        </pc:spChg>
        <pc:spChg chg="add">
          <ac:chgData name="Gemma Shaw" userId="baf44704ededf4ca" providerId="LiveId" clId="{985BBDB5-FC8F-4307-9C55-A7BD659FED2A}" dt="2020-07-08T13:04:18.786" v="1" actId="26606"/>
          <ac:spMkLst>
            <pc:docMk/>
            <pc:sldMk cId="4275135680" sldId="257"/>
            <ac:spMk id="59" creationId="{7842FC68-61FD-4700-8A22-BB8B071884DB}"/>
          </ac:spMkLst>
        </pc:spChg>
        <pc:grpChg chg="add">
          <ac:chgData name="Gemma Shaw" userId="baf44704ededf4ca" providerId="LiveId" clId="{985BBDB5-FC8F-4307-9C55-A7BD659FED2A}" dt="2020-07-08T13:04:18.786" v="1" actId="26606"/>
          <ac:grpSpMkLst>
            <pc:docMk/>
            <pc:sldMk cId="4275135680" sldId="257"/>
            <ac:grpSpMk id="8" creationId="{84DB7353-7D7A-431B-A5B6-A3845E6F2BB2}"/>
          </ac:grpSpMkLst>
        </pc:grpChg>
        <pc:grpChg chg="add">
          <ac:chgData name="Gemma Shaw" userId="baf44704ededf4ca" providerId="LiveId" clId="{985BBDB5-FC8F-4307-9C55-A7BD659FED2A}" dt="2020-07-08T13:04:18.786" v="1" actId="26606"/>
          <ac:grpSpMkLst>
            <pc:docMk/>
            <pc:sldMk cId="4275135680" sldId="257"/>
            <ac:grpSpMk id="29" creationId="{1B24766B-81CA-44C7-BF11-77A12BA42411}"/>
          </ac:grpSpMkLst>
        </pc:grpChg>
        <pc:grpChg chg="add">
          <ac:chgData name="Gemma Shaw" userId="baf44704ededf4ca" providerId="LiveId" clId="{985BBDB5-FC8F-4307-9C55-A7BD659FED2A}" dt="2020-07-08T13:04:18.786" v="1" actId="26606"/>
          <ac:grpSpMkLst>
            <pc:docMk/>
            <pc:sldMk cId="4275135680" sldId="257"/>
            <ac:grpSpMk id="36" creationId="{5E208A8B-5EBD-4532-BE72-26414FA7CFF6}"/>
          </ac:grpSpMkLst>
        </pc:grpChg>
      </pc:sldChg>
      <pc:sldChg chg="modSp new mod">
        <pc:chgData name="Gemma Shaw" userId="baf44704ededf4ca" providerId="LiveId" clId="{985BBDB5-FC8F-4307-9C55-A7BD659FED2A}" dt="2020-07-08T15:44:11.943" v="393" actId="20577"/>
        <pc:sldMkLst>
          <pc:docMk/>
          <pc:sldMk cId="2338019030" sldId="258"/>
        </pc:sldMkLst>
        <pc:spChg chg="mod">
          <ac:chgData name="Gemma Shaw" userId="baf44704ededf4ca" providerId="LiveId" clId="{985BBDB5-FC8F-4307-9C55-A7BD659FED2A}" dt="2020-07-08T15:42:25.515" v="168" actId="20577"/>
          <ac:spMkLst>
            <pc:docMk/>
            <pc:sldMk cId="2338019030" sldId="258"/>
            <ac:spMk id="2" creationId="{E4A47632-3B00-4BE8-83FE-DB77A895E04B}"/>
          </ac:spMkLst>
        </pc:spChg>
        <pc:spChg chg="mod">
          <ac:chgData name="Gemma Shaw" userId="baf44704ededf4ca" providerId="LiveId" clId="{985BBDB5-FC8F-4307-9C55-A7BD659FED2A}" dt="2020-07-08T15:44:11.943" v="393" actId="20577"/>
          <ac:spMkLst>
            <pc:docMk/>
            <pc:sldMk cId="2338019030" sldId="258"/>
            <ac:spMk id="3" creationId="{86041E78-486A-4D37-9C3B-576D5C2ABD66}"/>
          </ac:spMkLst>
        </pc:spChg>
      </pc:sldChg>
      <pc:sldChg chg="modSp new mod">
        <pc:chgData name="Gemma Shaw" userId="baf44704ededf4ca" providerId="LiveId" clId="{985BBDB5-FC8F-4307-9C55-A7BD659FED2A}" dt="2020-07-08T15:47:42.887" v="816" actId="20577"/>
        <pc:sldMkLst>
          <pc:docMk/>
          <pc:sldMk cId="1054107944" sldId="259"/>
        </pc:sldMkLst>
        <pc:spChg chg="mod">
          <ac:chgData name="Gemma Shaw" userId="baf44704ededf4ca" providerId="LiveId" clId="{985BBDB5-FC8F-4307-9C55-A7BD659FED2A}" dt="2020-07-08T15:44:26.485" v="414" actId="5793"/>
          <ac:spMkLst>
            <pc:docMk/>
            <pc:sldMk cId="1054107944" sldId="259"/>
            <ac:spMk id="2" creationId="{D705B04F-E83F-492B-9558-21C5EE37D4CF}"/>
          </ac:spMkLst>
        </pc:spChg>
        <pc:spChg chg="mod">
          <ac:chgData name="Gemma Shaw" userId="baf44704ededf4ca" providerId="LiveId" clId="{985BBDB5-FC8F-4307-9C55-A7BD659FED2A}" dt="2020-07-08T15:47:42.887" v="816" actId="20577"/>
          <ac:spMkLst>
            <pc:docMk/>
            <pc:sldMk cId="1054107944" sldId="259"/>
            <ac:spMk id="3" creationId="{D3357910-CAF6-4538-AD16-9E7656BF397D}"/>
          </ac:spMkLst>
        </pc:spChg>
      </pc:sldChg>
      <pc:sldChg chg="addSp delSp modSp new mod setBg setClrOvrMap">
        <pc:chgData name="Gemma Shaw" userId="baf44704ededf4ca" providerId="LiveId" clId="{985BBDB5-FC8F-4307-9C55-A7BD659FED2A}" dt="2020-07-08T16:22:36.572" v="2235" actId="20577"/>
        <pc:sldMkLst>
          <pc:docMk/>
          <pc:sldMk cId="1477677852" sldId="260"/>
        </pc:sldMkLst>
        <pc:spChg chg="del mod ord">
          <ac:chgData name="Gemma Shaw" userId="baf44704ededf4ca" providerId="LiveId" clId="{985BBDB5-FC8F-4307-9C55-A7BD659FED2A}" dt="2020-07-08T15:53:37.593" v="1010" actId="478"/>
          <ac:spMkLst>
            <pc:docMk/>
            <pc:sldMk cId="1477677852" sldId="260"/>
            <ac:spMk id="2" creationId="{E310A0DD-EB94-435E-BF7D-AAD47D23DCA9}"/>
          </ac:spMkLst>
        </pc:spChg>
        <pc:spChg chg="del">
          <ac:chgData name="Gemma Shaw" userId="baf44704ededf4ca" providerId="LiveId" clId="{985BBDB5-FC8F-4307-9C55-A7BD659FED2A}" dt="2020-07-08T15:48:33.133" v="852" actId="26606"/>
          <ac:spMkLst>
            <pc:docMk/>
            <pc:sldMk cId="1477677852" sldId="260"/>
            <ac:spMk id="3" creationId="{F1AAAA0D-7907-4338-90F6-7B4E50DB5A4D}"/>
          </ac:spMkLst>
        </pc:spChg>
        <pc:spChg chg="add mod">
          <ac:chgData name="Gemma Shaw" userId="baf44704ededf4ca" providerId="LiveId" clId="{985BBDB5-FC8F-4307-9C55-A7BD659FED2A}" dt="2020-07-08T16:22:36.572" v="2235" actId="20577"/>
          <ac:spMkLst>
            <pc:docMk/>
            <pc:sldMk cId="1477677852" sldId="260"/>
            <ac:spMk id="6" creationId="{C981063A-8076-4FFC-933D-1ACA985C1BF1}"/>
          </ac:spMkLst>
        </pc:spChg>
        <pc:spChg chg="add del mod">
          <ac:chgData name="Gemma Shaw" userId="baf44704ededf4ca" providerId="LiveId" clId="{985BBDB5-FC8F-4307-9C55-A7BD659FED2A}" dt="2020-07-08T15:53:58.336" v="1017" actId="478"/>
          <ac:spMkLst>
            <pc:docMk/>
            <pc:sldMk cId="1477677852" sldId="260"/>
            <ac:spMk id="28" creationId="{8A295A92-0BBE-4CD4-B0E4-33CF6710D649}"/>
          </ac:spMkLst>
        </pc:spChg>
        <pc:spChg chg="add del">
          <ac:chgData name="Gemma Shaw" userId="baf44704ededf4ca" providerId="LiveId" clId="{985BBDB5-FC8F-4307-9C55-A7BD659FED2A}" dt="2020-07-08T15:52:54.657" v="1004" actId="26606"/>
          <ac:spMkLst>
            <pc:docMk/>
            <pc:sldMk cId="1477677852" sldId="260"/>
            <ac:spMk id="34" creationId="{3F68D903-F26B-46F9-911C-92FEC6A69E56}"/>
          </ac:spMkLst>
        </pc:spChg>
        <pc:spChg chg="add del">
          <ac:chgData name="Gemma Shaw" userId="baf44704ededf4ca" providerId="LiveId" clId="{985BBDB5-FC8F-4307-9C55-A7BD659FED2A}" dt="2020-07-08T15:52:17.251" v="995" actId="26606"/>
          <ac:spMkLst>
            <pc:docMk/>
            <pc:sldMk cId="1477677852" sldId="260"/>
            <ac:spMk id="91" creationId="{8334A2EF-69D9-41C1-9876-91D7FCF7C3C4}"/>
          </ac:spMkLst>
        </pc:spChg>
        <pc:spChg chg="add del">
          <ac:chgData name="Gemma Shaw" userId="baf44704ededf4ca" providerId="LiveId" clId="{985BBDB5-FC8F-4307-9C55-A7BD659FED2A}" dt="2020-07-08T15:52:17.251" v="995" actId="26606"/>
          <ac:spMkLst>
            <pc:docMk/>
            <pc:sldMk cId="1477677852" sldId="260"/>
            <ac:spMk id="114" creationId="{C8CA0C52-5ACA-4F17-AA4A-312E0E110981}"/>
          </ac:spMkLst>
        </pc:spChg>
        <pc:spChg chg="add del">
          <ac:chgData name="Gemma Shaw" userId="baf44704ededf4ca" providerId="LiveId" clId="{985BBDB5-FC8F-4307-9C55-A7BD659FED2A}" dt="2020-07-08T15:52:17.251" v="995" actId="26606"/>
          <ac:spMkLst>
            <pc:docMk/>
            <pc:sldMk cId="1477677852" sldId="260"/>
            <ac:spMk id="116" creationId="{4F37E7FB-7372-47E3-914E-7CF7E94B1C49}"/>
          </ac:spMkLst>
        </pc:spChg>
        <pc:spChg chg="add del">
          <ac:chgData name="Gemma Shaw" userId="baf44704ededf4ca" providerId="LiveId" clId="{985BBDB5-FC8F-4307-9C55-A7BD659FED2A}" dt="2020-07-08T15:52:28.198" v="997" actId="26606"/>
          <ac:spMkLst>
            <pc:docMk/>
            <pc:sldMk cId="1477677852" sldId="260"/>
            <ac:spMk id="120" creationId="{F25D9EEC-24EA-4FED-9057-A7DF62184176}"/>
          </ac:spMkLst>
        </pc:spChg>
        <pc:spChg chg="add del">
          <ac:chgData name="Gemma Shaw" userId="baf44704ededf4ca" providerId="LiveId" clId="{985BBDB5-FC8F-4307-9C55-A7BD659FED2A}" dt="2020-07-08T15:52:32.306" v="999" actId="26606"/>
          <ac:spMkLst>
            <pc:docMk/>
            <pc:sldMk cId="1477677852" sldId="260"/>
            <ac:spMk id="146" creationId="{1376FE6E-3875-4BA3-BFD3-1C83AE033173}"/>
          </ac:spMkLst>
        </pc:spChg>
        <pc:spChg chg="add del">
          <ac:chgData name="Gemma Shaw" userId="baf44704ededf4ca" providerId="LiveId" clId="{985BBDB5-FC8F-4307-9C55-A7BD659FED2A}" dt="2020-07-08T15:52:32.306" v="999" actId="26606"/>
          <ac:spMkLst>
            <pc:docMk/>
            <pc:sldMk cId="1477677852" sldId="260"/>
            <ac:spMk id="148" creationId="{65AB87A9-8B9A-4793-87D4-AE126DADD252}"/>
          </ac:spMkLst>
        </pc:spChg>
        <pc:spChg chg="add del">
          <ac:chgData name="Gemma Shaw" userId="baf44704ededf4ca" providerId="LiveId" clId="{985BBDB5-FC8F-4307-9C55-A7BD659FED2A}" dt="2020-07-08T15:52:43.600" v="1001" actId="26606"/>
          <ac:spMkLst>
            <pc:docMk/>
            <pc:sldMk cId="1477677852" sldId="260"/>
            <ac:spMk id="156" creationId="{8334A2EF-69D9-41C1-9876-91D7FCF7C3C4}"/>
          </ac:spMkLst>
        </pc:spChg>
        <pc:spChg chg="add del">
          <ac:chgData name="Gemma Shaw" userId="baf44704ededf4ca" providerId="LiveId" clId="{985BBDB5-FC8F-4307-9C55-A7BD659FED2A}" dt="2020-07-08T15:52:43.600" v="1001" actId="26606"/>
          <ac:spMkLst>
            <pc:docMk/>
            <pc:sldMk cId="1477677852" sldId="260"/>
            <ac:spMk id="177" creationId="{C8CA0C52-5ACA-4F17-AA4A-312E0E110981}"/>
          </ac:spMkLst>
        </pc:spChg>
        <pc:spChg chg="add del">
          <ac:chgData name="Gemma Shaw" userId="baf44704ededf4ca" providerId="LiveId" clId="{985BBDB5-FC8F-4307-9C55-A7BD659FED2A}" dt="2020-07-08T15:52:43.600" v="1001" actId="26606"/>
          <ac:spMkLst>
            <pc:docMk/>
            <pc:sldMk cId="1477677852" sldId="260"/>
            <ac:spMk id="178" creationId="{4F37E7FB-7372-47E3-914E-7CF7E94B1C49}"/>
          </ac:spMkLst>
        </pc:spChg>
        <pc:spChg chg="add del">
          <ac:chgData name="Gemma Shaw" userId="baf44704ededf4ca" providerId="LiveId" clId="{985BBDB5-FC8F-4307-9C55-A7BD659FED2A}" dt="2020-07-08T15:52:54.604" v="1003" actId="26606"/>
          <ac:spMkLst>
            <pc:docMk/>
            <pc:sldMk cId="1477677852" sldId="260"/>
            <ac:spMk id="182" creationId="{5EB38883-F854-457E-96AC-C7D9C214F805}"/>
          </ac:spMkLst>
        </pc:spChg>
        <pc:spChg chg="add del">
          <ac:chgData name="Gemma Shaw" userId="baf44704ededf4ca" providerId="LiveId" clId="{985BBDB5-FC8F-4307-9C55-A7BD659FED2A}" dt="2020-07-08T15:52:54.604" v="1003" actId="26606"/>
          <ac:spMkLst>
            <pc:docMk/>
            <pc:sldMk cId="1477677852" sldId="260"/>
            <ac:spMk id="184" creationId="{8D5061EC-A8C3-46F8-9EB6-BB1291628A5B}"/>
          </ac:spMkLst>
        </pc:spChg>
        <pc:spChg chg="add">
          <ac:chgData name="Gemma Shaw" userId="baf44704ededf4ca" providerId="LiveId" clId="{985BBDB5-FC8F-4307-9C55-A7BD659FED2A}" dt="2020-07-08T15:52:54.657" v="1004" actId="26606"/>
          <ac:spMkLst>
            <pc:docMk/>
            <pc:sldMk cId="1477677852" sldId="260"/>
            <ac:spMk id="191" creationId="{8334A2EF-69D9-41C1-9876-91D7FCF7C3C4}"/>
          </ac:spMkLst>
        </pc:spChg>
        <pc:spChg chg="add">
          <ac:chgData name="Gemma Shaw" userId="baf44704ededf4ca" providerId="LiveId" clId="{985BBDB5-FC8F-4307-9C55-A7BD659FED2A}" dt="2020-07-08T15:52:54.657" v="1004" actId="26606"/>
          <ac:spMkLst>
            <pc:docMk/>
            <pc:sldMk cId="1477677852" sldId="260"/>
            <ac:spMk id="212" creationId="{C8CA0C52-5ACA-4F17-AA4A-312E0E110981}"/>
          </ac:spMkLst>
        </pc:spChg>
        <pc:spChg chg="add">
          <ac:chgData name="Gemma Shaw" userId="baf44704ededf4ca" providerId="LiveId" clId="{985BBDB5-FC8F-4307-9C55-A7BD659FED2A}" dt="2020-07-08T15:52:54.657" v="1004" actId="26606"/>
          <ac:spMkLst>
            <pc:docMk/>
            <pc:sldMk cId="1477677852" sldId="260"/>
            <ac:spMk id="213" creationId="{4F37E7FB-7372-47E3-914E-7CF7E94B1C49}"/>
          </ac:spMkLst>
        </pc:spChg>
        <pc:grpChg chg="add del">
          <ac:chgData name="Gemma Shaw" userId="baf44704ededf4ca" providerId="LiveId" clId="{985BBDB5-FC8F-4307-9C55-A7BD659FED2A}" dt="2020-07-08T15:52:54.657" v="1004" actId="26606"/>
          <ac:grpSpMkLst>
            <pc:docMk/>
            <pc:sldMk cId="1477677852" sldId="260"/>
            <ac:grpSpMk id="8" creationId="{84DB7353-7D7A-431B-A5B6-A3845E6F2BB2}"/>
          </ac:grpSpMkLst>
        </pc:grpChg>
        <pc:grpChg chg="add del">
          <ac:chgData name="Gemma Shaw" userId="baf44704ededf4ca" providerId="LiveId" clId="{985BBDB5-FC8F-4307-9C55-A7BD659FED2A}" dt="2020-07-08T15:52:54.657" v="1004" actId="26606"/>
          <ac:grpSpMkLst>
            <pc:docMk/>
            <pc:sldMk cId="1477677852" sldId="260"/>
            <ac:grpSpMk id="29" creationId="{1B24766B-81CA-44C7-BF11-77A12BA42411}"/>
          </ac:grpSpMkLst>
        </pc:grpChg>
        <pc:grpChg chg="add del">
          <ac:chgData name="Gemma Shaw" userId="baf44704ededf4ca" providerId="LiveId" clId="{985BBDB5-FC8F-4307-9C55-A7BD659FED2A}" dt="2020-07-08T15:52:54.657" v="1004" actId="26606"/>
          <ac:grpSpMkLst>
            <pc:docMk/>
            <pc:sldMk cId="1477677852" sldId="260"/>
            <ac:grpSpMk id="36" creationId="{88E6E148-E023-4954-86E3-30141DFB5670}"/>
          </ac:grpSpMkLst>
        </pc:grpChg>
        <pc:grpChg chg="add del">
          <ac:chgData name="Gemma Shaw" userId="baf44704ededf4ca" providerId="LiveId" clId="{985BBDB5-FC8F-4307-9C55-A7BD659FED2A}" dt="2020-07-08T15:52:54.657" v="1004" actId="26606"/>
          <ac:grpSpMkLst>
            <pc:docMk/>
            <pc:sldMk cId="1477677852" sldId="260"/>
            <ac:grpSpMk id="57" creationId="{1FB4E014-64CE-4D11-A129-94A1893FA661}"/>
          </ac:grpSpMkLst>
        </pc:grpChg>
        <pc:grpChg chg="add del">
          <ac:chgData name="Gemma Shaw" userId="baf44704ededf4ca" providerId="LiveId" clId="{985BBDB5-FC8F-4307-9C55-A7BD659FED2A}" dt="2020-07-08T15:52:17.251" v="995" actId="26606"/>
          <ac:grpSpMkLst>
            <pc:docMk/>
            <pc:sldMk cId="1477677852" sldId="260"/>
            <ac:grpSpMk id="65" creationId="{2DAE3342-9DFC-49D4-B09C-25E310769317}"/>
          </ac:grpSpMkLst>
        </pc:grpChg>
        <pc:grpChg chg="add del">
          <ac:chgData name="Gemma Shaw" userId="baf44704ededf4ca" providerId="LiveId" clId="{985BBDB5-FC8F-4307-9C55-A7BD659FED2A}" dt="2020-07-08T15:52:17.251" v="995" actId="26606"/>
          <ac:grpSpMkLst>
            <pc:docMk/>
            <pc:sldMk cId="1477677852" sldId="260"/>
            <ac:grpSpMk id="86" creationId="{B54F73D8-62C2-4127-9D19-01219BBB9942}"/>
          </ac:grpSpMkLst>
        </pc:grpChg>
        <pc:grpChg chg="add del">
          <ac:chgData name="Gemma Shaw" userId="baf44704ededf4ca" providerId="LiveId" clId="{985BBDB5-FC8F-4307-9C55-A7BD659FED2A}" dt="2020-07-08T15:52:17.251" v="995" actId="26606"/>
          <ac:grpSpMkLst>
            <pc:docMk/>
            <pc:sldMk cId="1477677852" sldId="260"/>
            <ac:grpSpMk id="93" creationId="{874C0C03-1202-4DC9-BA33-998DDFB3FB89}"/>
          </ac:grpSpMkLst>
        </pc:grpChg>
        <pc:grpChg chg="add del">
          <ac:chgData name="Gemma Shaw" userId="baf44704ededf4ca" providerId="LiveId" clId="{985BBDB5-FC8F-4307-9C55-A7BD659FED2A}" dt="2020-07-08T15:52:28.198" v="997" actId="26606"/>
          <ac:grpSpMkLst>
            <pc:docMk/>
            <pc:sldMk cId="1477677852" sldId="260"/>
            <ac:grpSpMk id="118" creationId="{2DAE3342-9DFC-49D4-B09C-25E310769317}"/>
          </ac:grpSpMkLst>
        </pc:grpChg>
        <pc:grpChg chg="add del">
          <ac:chgData name="Gemma Shaw" userId="baf44704ededf4ca" providerId="LiveId" clId="{985BBDB5-FC8F-4307-9C55-A7BD659FED2A}" dt="2020-07-08T15:52:28.198" v="997" actId="26606"/>
          <ac:grpSpMkLst>
            <pc:docMk/>
            <pc:sldMk cId="1477677852" sldId="260"/>
            <ac:grpSpMk id="119" creationId="{B54F73D8-62C2-4127-9D19-01219BBB9942}"/>
          </ac:grpSpMkLst>
        </pc:grpChg>
        <pc:grpChg chg="add del">
          <ac:chgData name="Gemma Shaw" userId="baf44704ededf4ca" providerId="LiveId" clId="{985BBDB5-FC8F-4307-9C55-A7BD659FED2A}" dt="2020-07-08T15:52:28.198" v="997" actId="26606"/>
          <ac:grpSpMkLst>
            <pc:docMk/>
            <pc:sldMk cId="1477677852" sldId="260"/>
            <ac:grpSpMk id="121" creationId="{EE6BBC07-CF0C-4EE5-8031-F879DB97AE09}"/>
          </ac:grpSpMkLst>
        </pc:grpChg>
        <pc:grpChg chg="add del">
          <ac:chgData name="Gemma Shaw" userId="baf44704ededf4ca" providerId="LiveId" clId="{985BBDB5-FC8F-4307-9C55-A7BD659FED2A}" dt="2020-07-08T15:52:28.198" v="997" actId="26606"/>
          <ac:grpSpMkLst>
            <pc:docMk/>
            <pc:sldMk cId="1477677852" sldId="260"/>
            <ac:grpSpMk id="141" creationId="{C823590F-2DA6-407F-920B-C16D7DF273D0}"/>
          </ac:grpSpMkLst>
        </pc:grpChg>
        <pc:grpChg chg="add del">
          <ac:chgData name="Gemma Shaw" userId="baf44704ededf4ca" providerId="LiveId" clId="{985BBDB5-FC8F-4307-9C55-A7BD659FED2A}" dt="2020-07-08T15:52:32.306" v="999" actId="26606"/>
          <ac:grpSpMkLst>
            <pc:docMk/>
            <pc:sldMk cId="1477677852" sldId="260"/>
            <ac:grpSpMk id="144" creationId="{17C4610E-9C18-467B-BF10-BE6A974CC364}"/>
          </ac:grpSpMkLst>
        </pc:grpChg>
        <pc:grpChg chg="add del">
          <ac:chgData name="Gemma Shaw" userId="baf44704ededf4ca" providerId="LiveId" clId="{985BBDB5-FC8F-4307-9C55-A7BD659FED2A}" dt="2020-07-08T15:52:32.306" v="999" actId="26606"/>
          <ac:grpSpMkLst>
            <pc:docMk/>
            <pc:sldMk cId="1477677852" sldId="260"/>
            <ac:grpSpMk id="145" creationId="{A899734C-500F-4274-9854-8BFA14A1D7EE}"/>
          </ac:grpSpMkLst>
        </pc:grpChg>
        <pc:grpChg chg="add del">
          <ac:chgData name="Gemma Shaw" userId="baf44704ededf4ca" providerId="LiveId" clId="{985BBDB5-FC8F-4307-9C55-A7BD659FED2A}" dt="2020-07-08T15:52:32.306" v="999" actId="26606"/>
          <ac:grpSpMkLst>
            <pc:docMk/>
            <pc:sldMk cId="1477677852" sldId="260"/>
            <ac:grpSpMk id="147" creationId="{8DF80DFC-0DAA-4D9C-8708-26E7744A4BF9}"/>
          </ac:grpSpMkLst>
        </pc:grpChg>
        <pc:grpChg chg="add del">
          <ac:chgData name="Gemma Shaw" userId="baf44704ededf4ca" providerId="LiveId" clId="{985BBDB5-FC8F-4307-9C55-A7BD659FED2A}" dt="2020-07-08T15:52:32.306" v="999" actId="26606"/>
          <ac:grpSpMkLst>
            <pc:docMk/>
            <pc:sldMk cId="1477677852" sldId="260"/>
            <ac:grpSpMk id="149" creationId="{737607C9-4B59-4CB6-AE2D-C25102D55370}"/>
          </ac:grpSpMkLst>
        </pc:grpChg>
        <pc:grpChg chg="add del">
          <ac:chgData name="Gemma Shaw" userId="baf44704ededf4ca" providerId="LiveId" clId="{985BBDB5-FC8F-4307-9C55-A7BD659FED2A}" dt="2020-07-08T15:52:43.600" v="1001" actId="26606"/>
          <ac:grpSpMkLst>
            <pc:docMk/>
            <pc:sldMk cId="1477677852" sldId="260"/>
            <ac:grpSpMk id="154" creationId="{2DAE3342-9DFC-49D4-B09C-25E310769317}"/>
          </ac:grpSpMkLst>
        </pc:grpChg>
        <pc:grpChg chg="add del">
          <ac:chgData name="Gemma Shaw" userId="baf44704ededf4ca" providerId="LiveId" clId="{985BBDB5-FC8F-4307-9C55-A7BD659FED2A}" dt="2020-07-08T15:52:43.600" v="1001" actId="26606"/>
          <ac:grpSpMkLst>
            <pc:docMk/>
            <pc:sldMk cId="1477677852" sldId="260"/>
            <ac:grpSpMk id="155" creationId="{B54F73D8-62C2-4127-9D19-01219BBB9942}"/>
          </ac:grpSpMkLst>
        </pc:grpChg>
        <pc:grpChg chg="add del">
          <ac:chgData name="Gemma Shaw" userId="baf44704ededf4ca" providerId="LiveId" clId="{985BBDB5-FC8F-4307-9C55-A7BD659FED2A}" dt="2020-07-08T15:52:43.600" v="1001" actId="26606"/>
          <ac:grpSpMkLst>
            <pc:docMk/>
            <pc:sldMk cId="1477677852" sldId="260"/>
            <ac:grpSpMk id="157" creationId="{874C0C03-1202-4DC9-BA33-998DDFB3FB89}"/>
          </ac:grpSpMkLst>
        </pc:grpChg>
        <pc:grpChg chg="add del">
          <ac:chgData name="Gemma Shaw" userId="baf44704ededf4ca" providerId="LiveId" clId="{985BBDB5-FC8F-4307-9C55-A7BD659FED2A}" dt="2020-07-08T15:52:54.604" v="1003" actId="26606"/>
          <ac:grpSpMkLst>
            <pc:docMk/>
            <pc:sldMk cId="1477677852" sldId="260"/>
            <ac:grpSpMk id="180" creationId="{17C4610E-9C18-467B-BF10-BE6A974CC364}"/>
          </ac:grpSpMkLst>
        </pc:grpChg>
        <pc:grpChg chg="add del">
          <ac:chgData name="Gemma Shaw" userId="baf44704ededf4ca" providerId="LiveId" clId="{985BBDB5-FC8F-4307-9C55-A7BD659FED2A}" dt="2020-07-08T15:52:54.604" v="1003" actId="26606"/>
          <ac:grpSpMkLst>
            <pc:docMk/>
            <pc:sldMk cId="1477677852" sldId="260"/>
            <ac:grpSpMk id="181" creationId="{A899734C-500F-4274-9854-8BFA14A1D7EE}"/>
          </ac:grpSpMkLst>
        </pc:grpChg>
        <pc:grpChg chg="add del">
          <ac:chgData name="Gemma Shaw" userId="baf44704ededf4ca" providerId="LiveId" clId="{985BBDB5-FC8F-4307-9C55-A7BD659FED2A}" dt="2020-07-08T15:52:54.604" v="1003" actId="26606"/>
          <ac:grpSpMkLst>
            <pc:docMk/>
            <pc:sldMk cId="1477677852" sldId="260"/>
            <ac:grpSpMk id="183" creationId="{57F55DFE-2DB1-4FA0-9A59-36B7B84E9159}"/>
          </ac:grpSpMkLst>
        </pc:grpChg>
        <pc:grpChg chg="add del">
          <ac:chgData name="Gemma Shaw" userId="baf44704ededf4ca" providerId="LiveId" clId="{985BBDB5-FC8F-4307-9C55-A7BD659FED2A}" dt="2020-07-08T15:52:54.604" v="1003" actId="26606"/>
          <ac:grpSpMkLst>
            <pc:docMk/>
            <pc:sldMk cId="1477677852" sldId="260"/>
            <ac:grpSpMk id="185" creationId="{B9C7C348-8A04-4BE8-9B6D-CEF2FFFB3B4F}"/>
          </ac:grpSpMkLst>
        </pc:grpChg>
        <pc:grpChg chg="add">
          <ac:chgData name="Gemma Shaw" userId="baf44704ededf4ca" providerId="LiveId" clId="{985BBDB5-FC8F-4307-9C55-A7BD659FED2A}" dt="2020-07-08T15:52:54.657" v="1004" actId="26606"/>
          <ac:grpSpMkLst>
            <pc:docMk/>
            <pc:sldMk cId="1477677852" sldId="260"/>
            <ac:grpSpMk id="189" creationId="{17C4610E-9C18-467B-BF10-BE6A974CC364}"/>
          </ac:grpSpMkLst>
        </pc:grpChg>
        <pc:grpChg chg="add">
          <ac:chgData name="Gemma Shaw" userId="baf44704ededf4ca" providerId="LiveId" clId="{985BBDB5-FC8F-4307-9C55-A7BD659FED2A}" dt="2020-07-08T15:52:54.657" v="1004" actId="26606"/>
          <ac:grpSpMkLst>
            <pc:docMk/>
            <pc:sldMk cId="1477677852" sldId="260"/>
            <ac:grpSpMk id="190" creationId="{A899734C-500F-4274-9854-8BFA14A1D7EE}"/>
          </ac:grpSpMkLst>
        </pc:grpChg>
        <pc:grpChg chg="add">
          <ac:chgData name="Gemma Shaw" userId="baf44704ededf4ca" providerId="LiveId" clId="{985BBDB5-FC8F-4307-9C55-A7BD659FED2A}" dt="2020-07-08T15:52:54.657" v="1004" actId="26606"/>
          <ac:grpSpMkLst>
            <pc:docMk/>
            <pc:sldMk cId="1477677852" sldId="260"/>
            <ac:grpSpMk id="192" creationId="{874C0C03-1202-4DC9-BA33-998DDFB3FB89}"/>
          </ac:grpSpMkLst>
        </pc:grpChg>
        <pc:picChg chg="add mod">
          <ac:chgData name="Gemma Shaw" userId="baf44704ededf4ca" providerId="LiveId" clId="{985BBDB5-FC8F-4307-9C55-A7BD659FED2A}" dt="2020-07-08T15:52:54.657" v="1004" actId="26606"/>
          <ac:picMkLst>
            <pc:docMk/>
            <pc:sldMk cId="1477677852" sldId="260"/>
            <ac:picMk id="5" creationId="{D5A1192F-07BC-410D-BEE0-811138CFB88E}"/>
          </ac:picMkLst>
        </pc:picChg>
      </pc:sldChg>
      <pc:sldChg chg="addSp delSp modSp new mod">
        <pc:chgData name="Gemma Shaw" userId="baf44704ededf4ca" providerId="LiveId" clId="{985BBDB5-FC8F-4307-9C55-A7BD659FED2A}" dt="2020-07-23T13:34:50.973" v="4575" actId="478"/>
        <pc:sldMkLst>
          <pc:docMk/>
          <pc:sldMk cId="1519846718" sldId="261"/>
        </pc:sldMkLst>
        <pc:spChg chg="add mod">
          <ac:chgData name="Gemma Shaw" userId="baf44704ededf4ca" providerId="LiveId" clId="{985BBDB5-FC8F-4307-9C55-A7BD659FED2A}" dt="2020-07-08T16:04:59.840" v="1264" actId="207"/>
          <ac:spMkLst>
            <pc:docMk/>
            <pc:sldMk cId="1519846718" sldId="261"/>
            <ac:spMk id="5" creationId="{EE329E10-A9CF-45EE-A575-FFB55B91FF55}"/>
          </ac:spMkLst>
        </pc:spChg>
        <pc:spChg chg="add mod">
          <ac:chgData name="Gemma Shaw" userId="baf44704ededf4ca" providerId="LiveId" clId="{985BBDB5-FC8F-4307-9C55-A7BD659FED2A}" dt="2020-07-08T16:05:02.793" v="1265" actId="207"/>
          <ac:spMkLst>
            <pc:docMk/>
            <pc:sldMk cId="1519846718" sldId="261"/>
            <ac:spMk id="6" creationId="{AF85F553-772B-4E14-98FF-78F94CE27C96}"/>
          </ac:spMkLst>
        </pc:spChg>
        <pc:spChg chg="add mod">
          <ac:chgData name="Gemma Shaw" userId="baf44704ededf4ca" providerId="LiveId" clId="{985BBDB5-FC8F-4307-9C55-A7BD659FED2A}" dt="2020-07-08T16:08:20.835" v="1523" actId="207"/>
          <ac:spMkLst>
            <pc:docMk/>
            <pc:sldMk cId="1519846718" sldId="261"/>
            <ac:spMk id="7" creationId="{9163CE07-B1D6-453F-AB79-3117892EC62A}"/>
          </ac:spMkLst>
        </pc:spChg>
        <pc:picChg chg="add mod modCrop">
          <ac:chgData name="Gemma Shaw" userId="baf44704ededf4ca" providerId="LiveId" clId="{985BBDB5-FC8F-4307-9C55-A7BD659FED2A}" dt="2020-07-08T15:57:33.837" v="1025" actId="14100"/>
          <ac:picMkLst>
            <pc:docMk/>
            <pc:sldMk cId="1519846718" sldId="261"/>
            <ac:picMk id="4" creationId="{2F43A3F9-FDD0-4B91-BD9C-4DE2EF3078C9}"/>
          </ac:picMkLst>
        </pc:picChg>
        <pc:picChg chg="add del mod">
          <ac:chgData name="Gemma Shaw" userId="baf44704ededf4ca" providerId="LiveId" clId="{985BBDB5-FC8F-4307-9C55-A7BD659FED2A}" dt="2020-07-23T13:34:50.973" v="4575" actId="478"/>
          <ac:picMkLst>
            <pc:docMk/>
            <pc:sldMk cId="1519846718" sldId="261"/>
            <ac:picMk id="8" creationId="{FC41F9DA-D401-41C9-A5F9-364ED8151D25}"/>
          </ac:picMkLst>
        </pc:picChg>
      </pc:sldChg>
      <pc:sldChg chg="addSp modSp new mod">
        <pc:chgData name="Gemma Shaw" userId="baf44704ededf4ca" providerId="LiveId" clId="{985BBDB5-FC8F-4307-9C55-A7BD659FED2A}" dt="2020-07-23T14:21:40.589" v="5666" actId="20577"/>
        <pc:sldMkLst>
          <pc:docMk/>
          <pc:sldMk cId="2752530049" sldId="262"/>
        </pc:sldMkLst>
        <pc:spChg chg="mod">
          <ac:chgData name="Gemma Shaw" userId="baf44704ededf4ca" providerId="LiveId" clId="{985BBDB5-FC8F-4307-9C55-A7BD659FED2A}" dt="2020-07-08T16:09:22.337" v="1536" actId="20577"/>
          <ac:spMkLst>
            <pc:docMk/>
            <pc:sldMk cId="2752530049" sldId="262"/>
            <ac:spMk id="2" creationId="{0B005949-1BA5-43E0-9299-A00419FBA50A}"/>
          </ac:spMkLst>
        </pc:spChg>
        <pc:spChg chg="mod">
          <ac:chgData name="Gemma Shaw" userId="baf44704ededf4ca" providerId="LiveId" clId="{985BBDB5-FC8F-4307-9C55-A7BD659FED2A}" dt="2020-07-23T14:21:40.589" v="5666" actId="20577"/>
          <ac:spMkLst>
            <pc:docMk/>
            <pc:sldMk cId="2752530049" sldId="262"/>
            <ac:spMk id="3" creationId="{D8BED4AF-06B1-4FAF-983B-303B97D48A3E}"/>
          </ac:spMkLst>
        </pc:spChg>
        <pc:picChg chg="add mod modCrop">
          <ac:chgData name="Gemma Shaw" userId="baf44704ededf4ca" providerId="LiveId" clId="{985BBDB5-FC8F-4307-9C55-A7BD659FED2A}" dt="2020-07-23T14:21:25.351" v="5657" actId="1076"/>
          <ac:picMkLst>
            <pc:docMk/>
            <pc:sldMk cId="2752530049" sldId="262"/>
            <ac:picMk id="4" creationId="{9B709421-FB72-4264-8934-158C29329148}"/>
          </ac:picMkLst>
        </pc:picChg>
      </pc:sldChg>
      <pc:sldChg chg="addSp delSp modSp new mod ord setBg setClrOvrMap">
        <pc:chgData name="Gemma Shaw" userId="baf44704ededf4ca" providerId="LiveId" clId="{985BBDB5-FC8F-4307-9C55-A7BD659FED2A}" dt="2020-07-08T16:24:35.011" v="2492"/>
        <pc:sldMkLst>
          <pc:docMk/>
          <pc:sldMk cId="359689805" sldId="263"/>
        </pc:sldMkLst>
        <pc:spChg chg="mod">
          <ac:chgData name="Gemma Shaw" userId="baf44704ededf4ca" providerId="LiveId" clId="{985BBDB5-FC8F-4307-9C55-A7BD659FED2A}" dt="2020-07-08T16:11:20.394" v="1629" actId="403"/>
          <ac:spMkLst>
            <pc:docMk/>
            <pc:sldMk cId="359689805" sldId="263"/>
            <ac:spMk id="2" creationId="{FA5C4193-CABA-4F09-B793-93C8B5A4D294}"/>
          </ac:spMkLst>
        </pc:spChg>
        <pc:spChg chg="del">
          <ac:chgData name="Gemma Shaw" userId="baf44704ededf4ca" providerId="LiveId" clId="{985BBDB5-FC8F-4307-9C55-A7BD659FED2A}" dt="2020-07-08T16:10:46.763" v="1541" actId="26606"/>
          <ac:spMkLst>
            <pc:docMk/>
            <pc:sldMk cId="359689805" sldId="263"/>
            <ac:spMk id="3" creationId="{E37B6EB2-8FDC-4A8D-AA63-BE65A41B9FF2}"/>
          </ac:spMkLst>
        </pc:spChg>
        <pc:spChg chg="add">
          <ac:chgData name="Gemma Shaw" userId="baf44704ededf4ca" providerId="LiveId" clId="{985BBDB5-FC8F-4307-9C55-A7BD659FED2A}" dt="2020-07-08T16:10:46.763" v="1541" actId="26606"/>
          <ac:spMkLst>
            <pc:docMk/>
            <pc:sldMk cId="359689805" sldId="263"/>
            <ac:spMk id="34" creationId="{3F68D903-F26B-46F9-911C-92FEC6A69E56}"/>
          </ac:spMkLst>
        </pc:spChg>
        <pc:grpChg chg="add">
          <ac:chgData name="Gemma Shaw" userId="baf44704ededf4ca" providerId="LiveId" clId="{985BBDB5-FC8F-4307-9C55-A7BD659FED2A}" dt="2020-07-08T16:10:46.763" v="1541" actId="26606"/>
          <ac:grpSpMkLst>
            <pc:docMk/>
            <pc:sldMk cId="359689805" sldId="263"/>
            <ac:grpSpMk id="8" creationId="{84DB7353-7D7A-431B-A5B6-A3845E6F2BB2}"/>
          </ac:grpSpMkLst>
        </pc:grpChg>
        <pc:grpChg chg="add">
          <ac:chgData name="Gemma Shaw" userId="baf44704ededf4ca" providerId="LiveId" clId="{985BBDB5-FC8F-4307-9C55-A7BD659FED2A}" dt="2020-07-08T16:10:46.763" v="1541" actId="26606"/>
          <ac:grpSpMkLst>
            <pc:docMk/>
            <pc:sldMk cId="359689805" sldId="263"/>
            <ac:grpSpMk id="29" creationId="{1B24766B-81CA-44C7-BF11-77A12BA42411}"/>
          </ac:grpSpMkLst>
        </pc:grpChg>
        <pc:grpChg chg="add">
          <ac:chgData name="Gemma Shaw" userId="baf44704ededf4ca" providerId="LiveId" clId="{985BBDB5-FC8F-4307-9C55-A7BD659FED2A}" dt="2020-07-08T16:10:46.763" v="1541" actId="26606"/>
          <ac:grpSpMkLst>
            <pc:docMk/>
            <pc:sldMk cId="359689805" sldId="263"/>
            <ac:grpSpMk id="36" creationId="{88E6E148-E023-4954-86E3-30141DFB5670}"/>
          </ac:grpSpMkLst>
        </pc:grpChg>
        <pc:grpChg chg="add">
          <ac:chgData name="Gemma Shaw" userId="baf44704ededf4ca" providerId="LiveId" clId="{985BBDB5-FC8F-4307-9C55-A7BD659FED2A}" dt="2020-07-08T16:10:46.763" v="1541" actId="26606"/>
          <ac:grpSpMkLst>
            <pc:docMk/>
            <pc:sldMk cId="359689805" sldId="263"/>
            <ac:grpSpMk id="57" creationId="{1FB4E014-64CE-4D11-A129-94A1893FA661}"/>
          </ac:grpSpMkLst>
        </pc:grpChg>
      </pc:sldChg>
      <pc:sldChg chg="addSp delSp modSp new mod setBg">
        <pc:chgData name="Gemma Shaw" userId="baf44704ededf4ca" providerId="LiveId" clId="{985BBDB5-FC8F-4307-9C55-A7BD659FED2A}" dt="2020-07-09T15:55:52.196" v="2746" actId="1076"/>
        <pc:sldMkLst>
          <pc:docMk/>
          <pc:sldMk cId="989433318" sldId="264"/>
        </pc:sldMkLst>
        <pc:spChg chg="del mod">
          <ac:chgData name="Gemma Shaw" userId="baf44704ededf4ca" providerId="LiveId" clId="{985BBDB5-FC8F-4307-9C55-A7BD659FED2A}" dt="2020-07-08T16:17:34.906" v="1710" actId="478"/>
          <ac:spMkLst>
            <pc:docMk/>
            <pc:sldMk cId="989433318" sldId="264"/>
            <ac:spMk id="2" creationId="{7BF6F000-FC59-4E69-973F-D7B8FBCE67A5}"/>
          </ac:spMkLst>
        </pc:spChg>
        <pc:spChg chg="mod ord">
          <ac:chgData name="Gemma Shaw" userId="baf44704ededf4ca" providerId="LiveId" clId="{985BBDB5-FC8F-4307-9C55-A7BD659FED2A}" dt="2020-07-08T16:24:15.686" v="2490" actId="20577"/>
          <ac:spMkLst>
            <pc:docMk/>
            <pc:sldMk cId="989433318" sldId="264"/>
            <ac:spMk id="3" creationId="{03CF3A4A-2A1A-4A9D-B293-220E1571BFDF}"/>
          </ac:spMkLst>
        </pc:spChg>
        <pc:spChg chg="add del mod">
          <ac:chgData name="Gemma Shaw" userId="baf44704ededf4ca" providerId="LiveId" clId="{985BBDB5-FC8F-4307-9C55-A7BD659FED2A}" dt="2020-07-08T16:17:42.738" v="1714" actId="478"/>
          <ac:spMkLst>
            <pc:docMk/>
            <pc:sldMk cId="989433318" sldId="264"/>
            <ac:spMk id="6" creationId="{5B2B37AD-9D78-4C22-BCCA-759497C58A2B}"/>
          </ac:spMkLst>
        </pc:spChg>
        <pc:spChg chg="add del">
          <ac:chgData name="Gemma Shaw" userId="baf44704ededf4ca" providerId="LiveId" clId="{985BBDB5-FC8F-4307-9C55-A7BD659FED2A}" dt="2020-07-08T16:16:08.410" v="1647" actId="26606"/>
          <ac:spMkLst>
            <pc:docMk/>
            <pc:sldMk cId="989433318" sldId="264"/>
            <ac:spMk id="8" creationId="{D75627FE-0AC5-4349-AC08-45A58BEC9B8C}"/>
          </ac:spMkLst>
        </pc:spChg>
        <pc:spChg chg="add del">
          <ac:chgData name="Gemma Shaw" userId="baf44704ededf4ca" providerId="LiveId" clId="{985BBDB5-FC8F-4307-9C55-A7BD659FED2A}" dt="2020-07-08T16:16:08.410" v="1647" actId="26606"/>
          <ac:spMkLst>
            <pc:docMk/>
            <pc:sldMk cId="989433318" sldId="264"/>
            <ac:spMk id="33" creationId="{BC2574CF-1D35-4994-87BD-5A3378E1AB34}"/>
          </ac:spMkLst>
        </pc:spChg>
        <pc:spChg chg="add del">
          <ac:chgData name="Gemma Shaw" userId="baf44704ededf4ca" providerId="LiveId" clId="{985BBDB5-FC8F-4307-9C55-A7BD659FED2A}" dt="2020-07-08T16:14:55.486" v="1637" actId="26606"/>
          <ac:spMkLst>
            <pc:docMk/>
            <pc:sldMk cId="989433318" sldId="264"/>
            <ac:spMk id="40" creationId="{828D1E49-2A21-4A83-A0E0-FB1597B4B2ED}"/>
          </ac:spMkLst>
        </pc:spChg>
        <pc:spChg chg="add del">
          <ac:chgData name="Gemma Shaw" userId="baf44704ededf4ca" providerId="LiveId" clId="{985BBDB5-FC8F-4307-9C55-A7BD659FED2A}" dt="2020-07-08T16:14:55.486" v="1637" actId="26606"/>
          <ac:spMkLst>
            <pc:docMk/>
            <pc:sldMk cId="989433318" sldId="264"/>
            <ac:spMk id="65" creationId="{E972DE0D-2E53-4159-ABD3-C601524262C2}"/>
          </ac:spMkLst>
        </pc:spChg>
        <pc:spChg chg="add del">
          <ac:chgData name="Gemma Shaw" userId="baf44704ededf4ca" providerId="LiveId" clId="{985BBDB5-FC8F-4307-9C55-A7BD659FED2A}" dt="2020-07-08T16:16:08.410" v="1647" actId="26606"/>
          <ac:spMkLst>
            <pc:docMk/>
            <pc:sldMk cId="989433318" sldId="264"/>
            <ac:spMk id="67" creationId="{828D1E49-2A21-4A83-A0E0-FB1597B4B2ED}"/>
          </ac:spMkLst>
        </pc:spChg>
        <pc:spChg chg="add del">
          <ac:chgData name="Gemma Shaw" userId="baf44704ededf4ca" providerId="LiveId" clId="{985BBDB5-FC8F-4307-9C55-A7BD659FED2A}" dt="2020-07-08T16:16:08.410" v="1647" actId="26606"/>
          <ac:spMkLst>
            <pc:docMk/>
            <pc:sldMk cId="989433318" sldId="264"/>
            <ac:spMk id="90" creationId="{E972DE0D-2E53-4159-ABD3-C601524262C2}"/>
          </ac:spMkLst>
        </pc:spChg>
        <pc:spChg chg="add mod">
          <ac:chgData name="Gemma Shaw" userId="baf44704ededf4ca" providerId="LiveId" clId="{985BBDB5-FC8F-4307-9C55-A7BD659FED2A}" dt="2020-07-09T15:55:52.196" v="2746" actId="1076"/>
          <ac:spMkLst>
            <pc:docMk/>
            <pc:sldMk cId="989433318" sldId="264"/>
            <ac:spMk id="91" creationId="{0D5B56CA-7996-4B55-89BE-354EAB97ABAB}"/>
          </ac:spMkLst>
        </pc:spChg>
        <pc:grpChg chg="add del">
          <ac:chgData name="Gemma Shaw" userId="baf44704ededf4ca" providerId="LiveId" clId="{985BBDB5-FC8F-4307-9C55-A7BD659FED2A}" dt="2020-07-08T16:16:08.410" v="1647" actId="26606"/>
          <ac:grpSpMkLst>
            <pc:docMk/>
            <pc:sldMk cId="989433318" sldId="264"/>
            <ac:grpSpMk id="10" creationId="{F87AAF7B-2090-475D-9C3E-FDC03DD87A88}"/>
          </ac:grpSpMkLst>
        </pc:grpChg>
        <pc:grpChg chg="add del">
          <ac:chgData name="Gemma Shaw" userId="baf44704ededf4ca" providerId="LiveId" clId="{985BBDB5-FC8F-4307-9C55-A7BD659FED2A}" dt="2020-07-08T16:14:55.486" v="1637" actId="26606"/>
          <ac:grpSpMkLst>
            <pc:docMk/>
            <pc:sldMk cId="989433318" sldId="264"/>
            <ac:grpSpMk id="42" creationId="{088B852E-5494-418B-A833-75CF016A9E20}"/>
          </ac:grpSpMkLst>
        </pc:grpChg>
        <pc:grpChg chg="add del">
          <ac:chgData name="Gemma Shaw" userId="baf44704ededf4ca" providerId="LiveId" clId="{985BBDB5-FC8F-4307-9C55-A7BD659FED2A}" dt="2020-07-08T16:16:08.410" v="1647" actId="26606"/>
          <ac:grpSpMkLst>
            <pc:docMk/>
            <pc:sldMk cId="989433318" sldId="264"/>
            <ac:grpSpMk id="68" creationId="{088B852E-5494-418B-A833-75CF016A9E20}"/>
          </ac:grpSpMkLst>
        </pc:grpChg>
        <pc:picChg chg="add del mod">
          <ac:chgData name="Gemma Shaw" userId="baf44704ededf4ca" providerId="LiveId" clId="{985BBDB5-FC8F-4307-9C55-A7BD659FED2A}" dt="2020-07-08T16:17:47.766" v="1717" actId="1076"/>
          <ac:picMkLst>
            <pc:docMk/>
            <pc:sldMk cId="989433318" sldId="264"/>
            <ac:picMk id="4" creationId="{3E5BE008-654C-4BAE-A678-46A34522D12D}"/>
          </ac:picMkLst>
        </pc:picChg>
        <pc:cxnChg chg="add del">
          <ac:chgData name="Gemma Shaw" userId="baf44704ededf4ca" providerId="LiveId" clId="{985BBDB5-FC8F-4307-9C55-A7BD659FED2A}" dt="2020-07-08T16:16:08.410" v="1647" actId="26606"/>
          <ac:cxnSpMkLst>
            <pc:docMk/>
            <pc:sldMk cId="989433318" sldId="264"/>
            <ac:cxnSpMk id="35" creationId="{68B6AB33-DFE6-4FE4-94FE-C9E25424AD16}"/>
          </ac:cxnSpMkLst>
        </pc:cxnChg>
      </pc:sldChg>
      <pc:sldChg chg="addSp delSp modSp new mod ord setBg">
        <pc:chgData name="Gemma Shaw" userId="baf44704ededf4ca" providerId="LiveId" clId="{985BBDB5-FC8F-4307-9C55-A7BD659FED2A}" dt="2020-07-08T16:28:22.399" v="2520" actId="207"/>
        <pc:sldMkLst>
          <pc:docMk/>
          <pc:sldMk cId="1963882662" sldId="265"/>
        </pc:sldMkLst>
        <pc:spChg chg="mod">
          <ac:chgData name="Gemma Shaw" userId="baf44704ededf4ca" providerId="LiveId" clId="{985BBDB5-FC8F-4307-9C55-A7BD659FED2A}" dt="2020-07-08T16:28:22.399" v="2520" actId="207"/>
          <ac:spMkLst>
            <pc:docMk/>
            <pc:sldMk cId="1963882662" sldId="265"/>
            <ac:spMk id="2" creationId="{559C85BC-3E35-4216-B9CD-09556A812577}"/>
          </ac:spMkLst>
        </pc:spChg>
        <pc:spChg chg="del">
          <ac:chgData name="Gemma Shaw" userId="baf44704ededf4ca" providerId="LiveId" clId="{985BBDB5-FC8F-4307-9C55-A7BD659FED2A}" dt="2020-07-08T16:28:03.819" v="2496" actId="26606"/>
          <ac:spMkLst>
            <pc:docMk/>
            <pc:sldMk cId="1963882662" sldId="265"/>
            <ac:spMk id="3" creationId="{2EF42142-6782-46BD-95BC-97D70691A206}"/>
          </ac:spMkLst>
        </pc:spChg>
        <pc:spChg chg="add">
          <ac:chgData name="Gemma Shaw" userId="baf44704ededf4ca" providerId="LiveId" clId="{985BBDB5-FC8F-4307-9C55-A7BD659FED2A}" dt="2020-07-08T16:28:03.819" v="2496" actId="26606"/>
          <ac:spMkLst>
            <pc:docMk/>
            <pc:sldMk cId="1963882662" sldId="265"/>
            <ac:spMk id="34" creationId="{6BDBA639-2A71-4A60-A71A-FF1836F546CE}"/>
          </ac:spMkLst>
        </pc:spChg>
        <pc:spChg chg="add">
          <ac:chgData name="Gemma Shaw" userId="baf44704ededf4ca" providerId="LiveId" clId="{985BBDB5-FC8F-4307-9C55-A7BD659FED2A}" dt="2020-07-08T16:28:03.819" v="2496" actId="26606"/>
          <ac:spMkLst>
            <pc:docMk/>
            <pc:sldMk cId="1963882662" sldId="265"/>
            <ac:spMk id="57" creationId="{B4B7C3E1-40F0-4FCA-B4E9-81E4C0A4E403}"/>
          </ac:spMkLst>
        </pc:spChg>
        <pc:spChg chg="add">
          <ac:chgData name="Gemma Shaw" userId="baf44704ededf4ca" providerId="LiveId" clId="{985BBDB5-FC8F-4307-9C55-A7BD659FED2A}" dt="2020-07-08T16:28:03.819" v="2496" actId="26606"/>
          <ac:spMkLst>
            <pc:docMk/>
            <pc:sldMk cId="1963882662" sldId="265"/>
            <ac:spMk id="59" creationId="{CC433BF9-69A2-45CC-A8AE-8E7639855A62}"/>
          </ac:spMkLst>
        </pc:spChg>
        <pc:spChg chg="add">
          <ac:chgData name="Gemma Shaw" userId="baf44704ededf4ca" providerId="LiveId" clId="{985BBDB5-FC8F-4307-9C55-A7BD659FED2A}" dt="2020-07-08T16:28:03.819" v="2496" actId="26606"/>
          <ac:spMkLst>
            <pc:docMk/>
            <pc:sldMk cId="1963882662" sldId="265"/>
            <ac:spMk id="61" creationId="{1D0D2D9C-86F3-4EA9-B705-D3AE549F5FF6}"/>
          </ac:spMkLst>
        </pc:spChg>
        <pc:spChg chg="add">
          <ac:chgData name="Gemma Shaw" userId="baf44704ededf4ca" providerId="LiveId" clId="{985BBDB5-FC8F-4307-9C55-A7BD659FED2A}" dt="2020-07-08T16:28:03.819" v="2496" actId="26606"/>
          <ac:spMkLst>
            <pc:docMk/>
            <pc:sldMk cId="1963882662" sldId="265"/>
            <ac:spMk id="63" creationId="{F6522EDA-35F9-42E1-B96C-57E7BD9EEAAF}"/>
          </ac:spMkLst>
        </pc:spChg>
        <pc:grpChg chg="add">
          <ac:chgData name="Gemma Shaw" userId="baf44704ededf4ca" providerId="LiveId" clId="{985BBDB5-FC8F-4307-9C55-A7BD659FED2A}" dt="2020-07-08T16:28:03.819" v="2496" actId="26606"/>
          <ac:grpSpMkLst>
            <pc:docMk/>
            <pc:sldMk cId="1963882662" sldId="265"/>
            <ac:grpSpMk id="8" creationId="{84DB7353-7D7A-431B-A5B6-A3845E6F2BB2}"/>
          </ac:grpSpMkLst>
        </pc:grpChg>
        <pc:grpChg chg="add">
          <ac:chgData name="Gemma Shaw" userId="baf44704ededf4ca" providerId="LiveId" clId="{985BBDB5-FC8F-4307-9C55-A7BD659FED2A}" dt="2020-07-08T16:28:03.819" v="2496" actId="26606"/>
          <ac:grpSpMkLst>
            <pc:docMk/>
            <pc:sldMk cId="1963882662" sldId="265"/>
            <ac:grpSpMk id="29" creationId="{1B24766B-81CA-44C7-BF11-77A12BA42411}"/>
          </ac:grpSpMkLst>
        </pc:grpChg>
        <pc:grpChg chg="add">
          <ac:chgData name="Gemma Shaw" userId="baf44704ededf4ca" providerId="LiveId" clId="{985BBDB5-FC8F-4307-9C55-A7BD659FED2A}" dt="2020-07-08T16:28:03.819" v="2496" actId="26606"/>
          <ac:grpSpMkLst>
            <pc:docMk/>
            <pc:sldMk cId="1963882662" sldId="265"/>
            <ac:grpSpMk id="36" creationId="{35924136-7A09-46EF-8617-C67A31039212}"/>
          </ac:grpSpMkLst>
        </pc:grpChg>
      </pc:sldChg>
      <pc:sldChg chg="addSp delSp modSp new mod setBg setClrOvrMap">
        <pc:chgData name="Gemma Shaw" userId="baf44704ededf4ca" providerId="LiveId" clId="{985BBDB5-FC8F-4307-9C55-A7BD659FED2A}" dt="2020-07-23T13:36:05.732" v="4623" actId="20577"/>
        <pc:sldMkLst>
          <pc:docMk/>
          <pc:sldMk cId="3511469341" sldId="266"/>
        </pc:sldMkLst>
        <pc:spChg chg="add del mod">
          <ac:chgData name="Gemma Shaw" userId="baf44704ededf4ca" providerId="LiveId" clId="{985BBDB5-FC8F-4307-9C55-A7BD659FED2A}" dt="2020-07-08T16:30:49.551" v="2582" actId="1076"/>
          <ac:spMkLst>
            <pc:docMk/>
            <pc:sldMk cId="3511469341" sldId="266"/>
            <ac:spMk id="2" creationId="{0F309837-F592-4C58-98A8-9F1DA55A72C4}"/>
          </ac:spMkLst>
        </pc:spChg>
        <pc:spChg chg="mod">
          <ac:chgData name="Gemma Shaw" userId="baf44704ededf4ca" providerId="LiveId" clId="{985BBDB5-FC8F-4307-9C55-A7BD659FED2A}" dt="2020-07-23T13:36:05.732" v="4623" actId="20577"/>
          <ac:spMkLst>
            <pc:docMk/>
            <pc:sldMk cId="3511469341" sldId="266"/>
            <ac:spMk id="3" creationId="{A6EC2C44-4A1B-4017-8C30-3B157E9FB86A}"/>
          </ac:spMkLst>
        </pc:spChg>
        <pc:spChg chg="add">
          <ac:chgData name="Gemma Shaw" userId="baf44704ededf4ca" providerId="LiveId" clId="{985BBDB5-FC8F-4307-9C55-A7BD659FED2A}" dt="2020-07-08T16:29:38.557" v="2522" actId="26606"/>
          <ac:spMkLst>
            <pc:docMk/>
            <pc:sldMk cId="3511469341" sldId="266"/>
            <ac:spMk id="8" creationId="{90F08744-9D7B-4693-B8D6-2A5210AE96F6}"/>
          </ac:spMkLst>
        </pc:spChg>
        <pc:spChg chg="add">
          <ac:chgData name="Gemma Shaw" userId="baf44704ededf4ca" providerId="LiveId" clId="{985BBDB5-FC8F-4307-9C55-A7BD659FED2A}" dt="2020-07-08T16:29:38.557" v="2522" actId="26606"/>
          <ac:spMkLst>
            <pc:docMk/>
            <pc:sldMk cId="3511469341" sldId="266"/>
            <ac:spMk id="10" creationId="{5B2E630F-F386-44FA-B1A1-C10A9BF4346C}"/>
          </ac:spMkLst>
        </pc:spChg>
        <pc:spChg chg="add">
          <ac:chgData name="Gemma Shaw" userId="baf44704ededf4ca" providerId="LiveId" clId="{985BBDB5-FC8F-4307-9C55-A7BD659FED2A}" dt="2020-07-08T16:29:38.557" v="2522" actId="26606"/>
          <ac:spMkLst>
            <pc:docMk/>
            <pc:sldMk cId="3511469341" sldId="266"/>
            <ac:spMk id="12" creationId="{73567C09-8B4D-49A6-A711-C44C5807D8DD}"/>
          </ac:spMkLst>
        </pc:spChg>
        <pc:picChg chg="add del mod">
          <ac:chgData name="Gemma Shaw" userId="baf44704ededf4ca" providerId="LiveId" clId="{985BBDB5-FC8F-4307-9C55-A7BD659FED2A}" dt="2020-07-13T10:10:16.707" v="2880" actId="478"/>
          <ac:picMkLst>
            <pc:docMk/>
            <pc:sldMk cId="3511469341" sldId="266"/>
            <ac:picMk id="4" creationId="{61384A71-FF77-400A-BBD9-6C8EE19F2240}"/>
          </ac:picMkLst>
        </pc:picChg>
        <pc:picChg chg="add mod">
          <ac:chgData name="Gemma Shaw" userId="baf44704ededf4ca" providerId="LiveId" clId="{985BBDB5-FC8F-4307-9C55-A7BD659FED2A}" dt="2020-07-13T10:16:59.206" v="2894" actId="1076"/>
          <ac:picMkLst>
            <pc:docMk/>
            <pc:sldMk cId="3511469341" sldId="266"/>
            <ac:picMk id="6" creationId="{6A449E2C-2B94-4619-9899-280634A969B2}"/>
          </ac:picMkLst>
        </pc:picChg>
        <pc:picChg chg="add del mod">
          <ac:chgData name="Gemma Shaw" userId="baf44704ededf4ca" providerId="LiveId" clId="{985BBDB5-FC8F-4307-9C55-A7BD659FED2A}" dt="2020-07-13T10:12:24.575" v="2888" actId="478"/>
          <ac:picMkLst>
            <pc:docMk/>
            <pc:sldMk cId="3511469341" sldId="266"/>
            <ac:picMk id="1026" creationId="{0B30DE63-A464-4BC8-B9A7-B6F7D6DE67DE}"/>
          </ac:picMkLst>
        </pc:picChg>
      </pc:sldChg>
      <pc:sldChg chg="addSp delSp modSp new mod setBg modAnim">
        <pc:chgData name="Gemma Shaw" userId="baf44704ededf4ca" providerId="LiveId" clId="{985BBDB5-FC8F-4307-9C55-A7BD659FED2A}" dt="2020-07-13T10:29:30.470" v="2931" actId="20577"/>
        <pc:sldMkLst>
          <pc:docMk/>
          <pc:sldMk cId="2888290757" sldId="267"/>
        </pc:sldMkLst>
        <pc:spChg chg="mod">
          <ac:chgData name="Gemma Shaw" userId="baf44704ededf4ca" providerId="LiveId" clId="{985BBDB5-FC8F-4307-9C55-A7BD659FED2A}" dt="2020-07-13T10:29:30.470" v="2931" actId="20577"/>
          <ac:spMkLst>
            <pc:docMk/>
            <pc:sldMk cId="2888290757" sldId="267"/>
            <ac:spMk id="2" creationId="{632ECE2E-9A4A-4623-9F3A-89038D86BCDA}"/>
          </ac:spMkLst>
        </pc:spChg>
        <pc:spChg chg="del">
          <ac:chgData name="Gemma Shaw" userId="baf44704ededf4ca" providerId="LiveId" clId="{985BBDB5-FC8F-4307-9C55-A7BD659FED2A}" dt="2020-07-13T10:29:01.665" v="2896"/>
          <ac:spMkLst>
            <pc:docMk/>
            <pc:sldMk cId="2888290757" sldId="267"/>
            <ac:spMk id="3" creationId="{7A4A3F42-004C-4B75-BFCD-137DC900B347}"/>
          </ac:spMkLst>
        </pc:spChg>
        <pc:spChg chg="add">
          <ac:chgData name="Gemma Shaw" userId="baf44704ededf4ca" providerId="LiveId" clId="{985BBDB5-FC8F-4307-9C55-A7BD659FED2A}" dt="2020-07-13T10:29:19.344" v="2897" actId="26606"/>
          <ac:spMkLst>
            <pc:docMk/>
            <pc:sldMk cId="2888290757" sldId="267"/>
            <ac:spMk id="35" creationId="{A3BAF07C-C39E-42EB-BB22-8D46691D9735}"/>
          </ac:spMkLst>
        </pc:spChg>
        <pc:spChg chg="add">
          <ac:chgData name="Gemma Shaw" userId="baf44704ededf4ca" providerId="LiveId" clId="{985BBDB5-FC8F-4307-9C55-A7BD659FED2A}" dt="2020-07-13T10:29:19.344" v="2897" actId="26606"/>
          <ac:spMkLst>
            <pc:docMk/>
            <pc:sldMk cId="2888290757" sldId="267"/>
            <ac:spMk id="58" creationId="{A7795DFA-888F-47E2-B44E-DE1D3B3E46A4}"/>
          </ac:spMkLst>
        </pc:spChg>
        <pc:grpChg chg="add">
          <ac:chgData name="Gemma Shaw" userId="baf44704ededf4ca" providerId="LiveId" clId="{985BBDB5-FC8F-4307-9C55-A7BD659FED2A}" dt="2020-07-13T10:29:19.344" v="2897" actId="26606"/>
          <ac:grpSpMkLst>
            <pc:docMk/>
            <pc:sldMk cId="2888290757" sldId="267"/>
            <ac:grpSpMk id="9" creationId="{17C4610E-9C18-467B-BF10-BE6A974CC364}"/>
          </ac:grpSpMkLst>
        </pc:grpChg>
        <pc:grpChg chg="add">
          <ac:chgData name="Gemma Shaw" userId="baf44704ededf4ca" providerId="LiveId" clId="{985BBDB5-FC8F-4307-9C55-A7BD659FED2A}" dt="2020-07-13T10:29:19.344" v="2897" actId="26606"/>
          <ac:grpSpMkLst>
            <pc:docMk/>
            <pc:sldMk cId="2888290757" sldId="267"/>
            <ac:grpSpMk id="30" creationId="{A899734C-500F-4274-9854-8BFA14A1D7EE}"/>
          </ac:grpSpMkLst>
        </pc:grpChg>
        <pc:grpChg chg="add">
          <ac:chgData name="Gemma Shaw" userId="baf44704ededf4ca" providerId="LiveId" clId="{985BBDB5-FC8F-4307-9C55-A7BD659FED2A}" dt="2020-07-13T10:29:19.344" v="2897" actId="26606"/>
          <ac:grpSpMkLst>
            <pc:docMk/>
            <pc:sldMk cId="2888290757" sldId="267"/>
            <ac:grpSpMk id="37" creationId="{D8E9CF54-0466-4261-9E62-0249E60E1886}"/>
          </ac:grpSpMkLst>
        </pc:grpChg>
        <pc:picChg chg="add mod">
          <ac:chgData name="Gemma Shaw" userId="baf44704ededf4ca" providerId="LiveId" clId="{985BBDB5-FC8F-4307-9C55-A7BD659FED2A}" dt="2020-07-13T10:29:19.344" v="2897" actId="26606"/>
          <ac:picMkLst>
            <pc:docMk/>
            <pc:sldMk cId="2888290757" sldId="267"/>
            <ac:picMk id="4" creationId="{E04F9F09-D1D7-42E5-B7EA-CB887BBDA696}"/>
          </ac:picMkLst>
        </pc:picChg>
      </pc:sldChg>
      <pc:sldChg chg="modSp new del mod">
        <pc:chgData name="Gemma Shaw" userId="baf44704ededf4ca" providerId="LiveId" clId="{985BBDB5-FC8F-4307-9C55-A7BD659FED2A}" dt="2020-07-13T09:54:45.973" v="2753" actId="2696"/>
        <pc:sldMkLst>
          <pc:docMk/>
          <pc:sldMk cId="3113708863" sldId="267"/>
        </pc:sldMkLst>
        <pc:spChg chg="mod">
          <ac:chgData name="Gemma Shaw" userId="baf44704ededf4ca" providerId="LiveId" clId="{985BBDB5-FC8F-4307-9C55-A7BD659FED2A}" dt="2020-07-08T16:39:30.493" v="2742" actId="20577"/>
          <ac:spMkLst>
            <pc:docMk/>
            <pc:sldMk cId="3113708863" sldId="267"/>
            <ac:spMk id="2" creationId="{973C2A16-1028-4269-9274-AB037937E828}"/>
          </ac:spMkLst>
        </pc:spChg>
      </pc:sldChg>
      <pc:sldChg chg="addSp new del">
        <pc:chgData name="Gemma Shaw" userId="baf44704ededf4ca" providerId="LiveId" clId="{985BBDB5-FC8F-4307-9C55-A7BD659FED2A}" dt="2020-07-13T09:52:16.222" v="2752" actId="2696"/>
        <pc:sldMkLst>
          <pc:docMk/>
          <pc:sldMk cId="3258235713" sldId="268"/>
        </pc:sldMkLst>
        <pc:picChg chg="add">
          <ac:chgData name="Gemma Shaw" userId="baf44704ededf4ca" providerId="LiveId" clId="{985BBDB5-FC8F-4307-9C55-A7BD659FED2A}" dt="2020-07-08T16:42:22.864" v="2744"/>
          <ac:picMkLst>
            <pc:docMk/>
            <pc:sldMk cId="3258235713" sldId="268"/>
            <ac:picMk id="4" creationId="{04CE0E7B-F933-4F4D-B6AC-647263CEEB1E}"/>
          </ac:picMkLst>
        </pc:picChg>
      </pc:sldChg>
      <pc:sldChg chg="addSp delSp modSp new mod setBg modAnim">
        <pc:chgData name="Gemma Shaw" userId="baf44704ededf4ca" providerId="LiveId" clId="{985BBDB5-FC8F-4307-9C55-A7BD659FED2A}" dt="2020-07-21T14:05:45.210" v="3353" actId="14100"/>
        <pc:sldMkLst>
          <pc:docMk/>
          <pc:sldMk cId="3406995463" sldId="268"/>
        </pc:sldMkLst>
        <pc:spChg chg="mod">
          <ac:chgData name="Gemma Shaw" userId="baf44704ededf4ca" providerId="LiveId" clId="{985BBDB5-FC8F-4307-9C55-A7BD659FED2A}" dt="2020-07-21T13:52:07.192" v="3072" actId="20577"/>
          <ac:spMkLst>
            <pc:docMk/>
            <pc:sldMk cId="3406995463" sldId="268"/>
            <ac:spMk id="2" creationId="{76E4252E-6BF4-4EE6-9429-8B75144AAE7B}"/>
          </ac:spMkLst>
        </pc:spChg>
        <pc:spChg chg="mod ord">
          <ac:chgData name="Gemma Shaw" userId="baf44704ededf4ca" providerId="LiveId" clId="{985BBDB5-FC8F-4307-9C55-A7BD659FED2A}" dt="2020-07-21T14:05:45.210" v="3353" actId="14100"/>
          <ac:spMkLst>
            <pc:docMk/>
            <pc:sldMk cId="3406995463" sldId="268"/>
            <ac:spMk id="3" creationId="{7D55CE3F-02F6-447C-9E1F-C178343D36CC}"/>
          </ac:spMkLst>
        </pc:spChg>
        <pc:spChg chg="add del mod">
          <ac:chgData name="Gemma Shaw" userId="baf44704ededf4ca" providerId="LiveId" clId="{985BBDB5-FC8F-4307-9C55-A7BD659FED2A}" dt="2020-07-21T13:49:59.588" v="2940" actId="26606"/>
          <ac:spMkLst>
            <pc:docMk/>
            <pc:sldMk cId="3406995463" sldId="268"/>
            <ac:spMk id="5" creationId="{39CF3B8F-ED9A-4E51-B6CA-6BF647F2FBB6}"/>
          </ac:spMkLst>
        </pc:spChg>
        <pc:spChg chg="add">
          <ac:chgData name="Gemma Shaw" userId="baf44704ededf4ca" providerId="LiveId" clId="{985BBDB5-FC8F-4307-9C55-A7BD659FED2A}" dt="2020-07-21T13:49:59.588" v="2940" actId="26606"/>
          <ac:spMkLst>
            <pc:docMk/>
            <pc:sldMk cId="3406995463" sldId="268"/>
            <ac:spMk id="39" creationId="{48CAE4AE-A9DF-45AF-9A9C-1712BC63418E}"/>
          </ac:spMkLst>
        </pc:spChg>
        <pc:spChg chg="add mod">
          <ac:chgData name="Gemma Shaw" userId="baf44704ededf4ca" providerId="LiveId" clId="{985BBDB5-FC8F-4307-9C55-A7BD659FED2A}" dt="2020-07-21T13:51:27.323" v="2960" actId="1076"/>
          <ac:spMkLst>
            <pc:docMk/>
            <pc:sldMk cId="3406995463" sldId="268"/>
            <ac:spMk id="63" creationId="{807B8210-B9D5-4A52-8ED7-406205A8CA74}"/>
          </ac:spMkLst>
        </pc:spChg>
        <pc:spChg chg="add">
          <ac:chgData name="Gemma Shaw" userId="baf44704ededf4ca" providerId="LiveId" clId="{985BBDB5-FC8F-4307-9C55-A7BD659FED2A}" dt="2020-07-21T13:49:59.588" v="2940" actId="26606"/>
          <ac:spMkLst>
            <pc:docMk/>
            <pc:sldMk cId="3406995463" sldId="268"/>
            <ac:spMk id="64" creationId="{E972DE0D-2E53-4159-ABD3-C601524262C2}"/>
          </ac:spMkLst>
        </pc:spChg>
        <pc:grpChg chg="add">
          <ac:chgData name="Gemma Shaw" userId="baf44704ededf4ca" providerId="LiveId" clId="{985BBDB5-FC8F-4307-9C55-A7BD659FED2A}" dt="2020-07-21T13:49:59.588" v="2940" actId="26606"/>
          <ac:grpSpMkLst>
            <pc:docMk/>
            <pc:sldMk cId="3406995463" sldId="268"/>
            <ac:grpSpMk id="11" creationId="{E8DD8E1A-9945-4DBA-BC40-7A028BF32D2D}"/>
          </ac:grpSpMkLst>
        </pc:grpChg>
        <pc:grpChg chg="add">
          <ac:chgData name="Gemma Shaw" userId="baf44704ededf4ca" providerId="LiveId" clId="{985BBDB5-FC8F-4307-9C55-A7BD659FED2A}" dt="2020-07-21T13:49:59.588" v="2940" actId="26606"/>
          <ac:grpSpMkLst>
            <pc:docMk/>
            <pc:sldMk cId="3406995463" sldId="268"/>
            <ac:grpSpMk id="34" creationId="{F35369DB-627C-41BD-9041-6426E8BF6604}"/>
          </ac:grpSpMkLst>
        </pc:grpChg>
        <pc:grpChg chg="add">
          <ac:chgData name="Gemma Shaw" userId="baf44704ededf4ca" providerId="LiveId" clId="{985BBDB5-FC8F-4307-9C55-A7BD659FED2A}" dt="2020-07-21T13:49:59.588" v="2940" actId="26606"/>
          <ac:grpSpMkLst>
            <pc:docMk/>
            <pc:sldMk cId="3406995463" sldId="268"/>
            <ac:grpSpMk id="41" creationId="{6C272060-BC98-4C91-A58F-4DFEC566CF7F}"/>
          </ac:grpSpMkLst>
        </pc:grpChg>
        <pc:picChg chg="add mod">
          <ac:chgData name="Gemma Shaw" userId="baf44704ededf4ca" providerId="LiveId" clId="{985BBDB5-FC8F-4307-9C55-A7BD659FED2A}" dt="2020-07-21T13:50:19.820" v="2945" actId="1076"/>
          <ac:picMkLst>
            <pc:docMk/>
            <pc:sldMk cId="3406995463" sldId="268"/>
            <ac:picMk id="6" creationId="{A8CECBEA-B3F1-4224-81E6-4A6D580E4784}"/>
          </ac:picMkLst>
        </pc:picChg>
      </pc:sldChg>
      <pc:sldChg chg="addSp delSp modSp new mod setBg setClrOvrMap">
        <pc:chgData name="Gemma Shaw" userId="baf44704ededf4ca" providerId="LiveId" clId="{985BBDB5-FC8F-4307-9C55-A7BD659FED2A}" dt="2020-07-21T14:14:11.535" v="3925" actId="20577"/>
        <pc:sldMkLst>
          <pc:docMk/>
          <pc:sldMk cId="3227905428" sldId="269"/>
        </pc:sldMkLst>
        <pc:spChg chg="mod">
          <ac:chgData name="Gemma Shaw" userId="baf44704ededf4ca" providerId="LiveId" clId="{985BBDB5-FC8F-4307-9C55-A7BD659FED2A}" dt="2020-07-21T14:14:11.535" v="3925" actId="20577"/>
          <ac:spMkLst>
            <pc:docMk/>
            <pc:sldMk cId="3227905428" sldId="269"/>
            <ac:spMk id="2" creationId="{55514FB0-CC29-4EA6-9500-5D7688CC80B6}"/>
          </ac:spMkLst>
        </pc:spChg>
        <pc:spChg chg="del">
          <ac:chgData name="Gemma Shaw" userId="baf44704ededf4ca" providerId="LiveId" clId="{985BBDB5-FC8F-4307-9C55-A7BD659FED2A}" dt="2020-07-21T14:06:12.678" v="3354" actId="26606"/>
          <ac:spMkLst>
            <pc:docMk/>
            <pc:sldMk cId="3227905428" sldId="269"/>
            <ac:spMk id="3" creationId="{54603333-A610-46A1-9B77-DF85B4D558C4}"/>
          </ac:spMkLst>
        </pc:spChg>
        <pc:spChg chg="add">
          <ac:chgData name="Gemma Shaw" userId="baf44704ededf4ca" providerId="LiveId" clId="{985BBDB5-FC8F-4307-9C55-A7BD659FED2A}" dt="2020-07-21T14:06:12.678" v="3354" actId="26606"/>
          <ac:spMkLst>
            <pc:docMk/>
            <pc:sldMk cId="3227905428" sldId="269"/>
            <ac:spMk id="34" creationId="{3F68D903-F26B-46F9-911C-92FEC6A69E56}"/>
          </ac:spMkLst>
        </pc:spChg>
        <pc:grpChg chg="add">
          <ac:chgData name="Gemma Shaw" userId="baf44704ededf4ca" providerId="LiveId" clId="{985BBDB5-FC8F-4307-9C55-A7BD659FED2A}" dt="2020-07-21T14:06:12.678" v="3354" actId="26606"/>
          <ac:grpSpMkLst>
            <pc:docMk/>
            <pc:sldMk cId="3227905428" sldId="269"/>
            <ac:grpSpMk id="8" creationId="{84DB7353-7D7A-431B-A5B6-A3845E6F2BB2}"/>
          </ac:grpSpMkLst>
        </pc:grpChg>
        <pc:grpChg chg="add">
          <ac:chgData name="Gemma Shaw" userId="baf44704ededf4ca" providerId="LiveId" clId="{985BBDB5-FC8F-4307-9C55-A7BD659FED2A}" dt="2020-07-21T14:06:12.678" v="3354" actId="26606"/>
          <ac:grpSpMkLst>
            <pc:docMk/>
            <pc:sldMk cId="3227905428" sldId="269"/>
            <ac:grpSpMk id="29" creationId="{1B24766B-81CA-44C7-BF11-77A12BA42411}"/>
          </ac:grpSpMkLst>
        </pc:grpChg>
        <pc:grpChg chg="add">
          <ac:chgData name="Gemma Shaw" userId="baf44704ededf4ca" providerId="LiveId" clId="{985BBDB5-FC8F-4307-9C55-A7BD659FED2A}" dt="2020-07-21T14:06:12.678" v="3354" actId="26606"/>
          <ac:grpSpMkLst>
            <pc:docMk/>
            <pc:sldMk cId="3227905428" sldId="269"/>
            <ac:grpSpMk id="36" creationId="{88E6E148-E023-4954-86E3-30141DFB5670}"/>
          </ac:grpSpMkLst>
        </pc:grpChg>
        <pc:grpChg chg="add">
          <ac:chgData name="Gemma Shaw" userId="baf44704ededf4ca" providerId="LiveId" clId="{985BBDB5-FC8F-4307-9C55-A7BD659FED2A}" dt="2020-07-21T14:06:12.678" v="3354" actId="26606"/>
          <ac:grpSpMkLst>
            <pc:docMk/>
            <pc:sldMk cId="3227905428" sldId="269"/>
            <ac:grpSpMk id="57" creationId="{1FB4E014-64CE-4D11-A129-94A1893FA661}"/>
          </ac:grpSpMkLst>
        </pc:grpChg>
        <pc:picChg chg="add del mod">
          <ac:chgData name="Gemma Shaw" userId="baf44704ededf4ca" providerId="LiveId" clId="{985BBDB5-FC8F-4307-9C55-A7BD659FED2A}" dt="2020-07-21T14:12:24.358" v="3802" actId="478"/>
          <ac:picMkLst>
            <pc:docMk/>
            <pc:sldMk cId="3227905428" sldId="269"/>
            <ac:picMk id="5" creationId="{A632FB87-8B22-4AB3-A61D-40D2F5B9ACCC}"/>
          </ac:picMkLst>
        </pc:picChg>
        <pc:picChg chg="add mod">
          <ac:chgData name="Gemma Shaw" userId="baf44704ededf4ca" providerId="LiveId" clId="{985BBDB5-FC8F-4307-9C55-A7BD659FED2A}" dt="2020-07-21T14:12:35.708" v="3805" actId="1076"/>
          <ac:picMkLst>
            <pc:docMk/>
            <pc:sldMk cId="3227905428" sldId="269"/>
            <ac:picMk id="7" creationId="{511C1D81-3FF8-4FBA-9B65-B8C9602BE96B}"/>
          </ac:picMkLst>
        </pc:picChg>
      </pc:sldChg>
      <pc:sldChg chg="new del">
        <pc:chgData name="Gemma Shaw" userId="baf44704ededf4ca" providerId="LiveId" clId="{985BBDB5-FC8F-4307-9C55-A7BD659FED2A}" dt="2020-07-23T13:24:52.822" v="3949" actId="2696"/>
        <pc:sldMkLst>
          <pc:docMk/>
          <pc:sldMk cId="2264225237" sldId="270"/>
        </pc:sldMkLst>
      </pc:sldChg>
      <pc:sldChg chg="modSp new mod">
        <pc:chgData name="Gemma Shaw" userId="baf44704ededf4ca" providerId="LiveId" clId="{985BBDB5-FC8F-4307-9C55-A7BD659FED2A}" dt="2020-07-23T14:20:50.014" v="5648" actId="404"/>
        <pc:sldMkLst>
          <pc:docMk/>
          <pc:sldMk cId="2759514151" sldId="270"/>
        </pc:sldMkLst>
        <pc:spChg chg="mod">
          <ac:chgData name="Gemma Shaw" userId="baf44704ededf4ca" providerId="LiveId" clId="{985BBDB5-FC8F-4307-9C55-A7BD659FED2A}" dt="2020-07-23T13:30:46.282" v="4445" actId="20577"/>
          <ac:spMkLst>
            <pc:docMk/>
            <pc:sldMk cId="2759514151" sldId="270"/>
            <ac:spMk id="2" creationId="{AFDDEF80-D131-45AA-9B18-3C19A4034AB3}"/>
          </ac:spMkLst>
        </pc:spChg>
        <pc:spChg chg="mod">
          <ac:chgData name="Gemma Shaw" userId="baf44704ededf4ca" providerId="LiveId" clId="{985BBDB5-FC8F-4307-9C55-A7BD659FED2A}" dt="2020-07-23T14:20:50.014" v="5648" actId="404"/>
          <ac:spMkLst>
            <pc:docMk/>
            <pc:sldMk cId="2759514151" sldId="270"/>
            <ac:spMk id="3" creationId="{147D9845-2549-4FD0-A097-A1948E6A26A0}"/>
          </ac:spMkLst>
        </pc:spChg>
      </pc:sldChg>
      <pc:sldChg chg="addSp delSp modSp new mod setBg setClrOvrMap modNotesTx">
        <pc:chgData name="Gemma Shaw" userId="baf44704ededf4ca" providerId="LiveId" clId="{985BBDB5-FC8F-4307-9C55-A7BD659FED2A}" dt="2020-07-24T13:46:04.465" v="5869" actId="14100"/>
        <pc:sldMkLst>
          <pc:docMk/>
          <pc:sldMk cId="2233907705" sldId="271"/>
        </pc:sldMkLst>
        <pc:spChg chg="mod">
          <ac:chgData name="Gemma Shaw" userId="baf44704ededf4ca" providerId="LiveId" clId="{985BBDB5-FC8F-4307-9C55-A7BD659FED2A}" dt="2020-07-23T13:50:24.868" v="4853" actId="313"/>
          <ac:spMkLst>
            <pc:docMk/>
            <pc:sldMk cId="2233907705" sldId="271"/>
            <ac:spMk id="2" creationId="{76C74290-57B0-4BDF-A35E-822B047C88B8}"/>
          </ac:spMkLst>
        </pc:spChg>
        <pc:spChg chg="del mod">
          <ac:chgData name="Gemma Shaw" userId="baf44704ededf4ca" providerId="LiveId" clId="{985BBDB5-FC8F-4307-9C55-A7BD659FED2A}" dt="2020-07-24T13:39:33.573" v="5667" actId="478"/>
          <ac:spMkLst>
            <pc:docMk/>
            <pc:sldMk cId="2233907705" sldId="271"/>
            <ac:spMk id="3" creationId="{DA6EDCCB-8F54-48E2-84D0-D63D12EA9F42}"/>
          </ac:spMkLst>
        </pc:spChg>
        <pc:spChg chg="add del mod">
          <ac:chgData name="Gemma Shaw" userId="baf44704ededf4ca" providerId="LiveId" clId="{985BBDB5-FC8F-4307-9C55-A7BD659FED2A}" dt="2020-07-24T13:39:36.864" v="5668" actId="478"/>
          <ac:spMkLst>
            <pc:docMk/>
            <pc:sldMk cId="2233907705" sldId="271"/>
            <ac:spMk id="5" creationId="{FF30F3DD-49D7-4407-BC94-342F2366F01C}"/>
          </ac:spMkLst>
        </pc:spChg>
        <pc:spChg chg="add del">
          <ac:chgData name="Gemma Shaw" userId="baf44704ededf4ca" providerId="LiveId" clId="{985BBDB5-FC8F-4307-9C55-A7BD659FED2A}" dt="2020-07-23T13:48:20.682" v="4626" actId="26606"/>
          <ac:spMkLst>
            <pc:docMk/>
            <pc:sldMk cId="2233907705" sldId="271"/>
            <ac:spMk id="8" creationId="{90F08744-9D7B-4693-B8D6-2A5210AE96F6}"/>
          </ac:spMkLst>
        </pc:spChg>
        <pc:spChg chg="add del">
          <ac:chgData name="Gemma Shaw" userId="baf44704ededf4ca" providerId="LiveId" clId="{985BBDB5-FC8F-4307-9C55-A7BD659FED2A}" dt="2020-07-23T13:48:20.682" v="4626" actId="26606"/>
          <ac:spMkLst>
            <pc:docMk/>
            <pc:sldMk cId="2233907705" sldId="271"/>
            <ac:spMk id="10" creationId="{5B2E630F-F386-44FA-B1A1-C10A9BF4346C}"/>
          </ac:spMkLst>
        </pc:spChg>
        <pc:spChg chg="add del">
          <ac:chgData name="Gemma Shaw" userId="baf44704ededf4ca" providerId="LiveId" clId="{985BBDB5-FC8F-4307-9C55-A7BD659FED2A}" dt="2020-07-23T13:48:20.682" v="4626" actId="26606"/>
          <ac:spMkLst>
            <pc:docMk/>
            <pc:sldMk cId="2233907705" sldId="271"/>
            <ac:spMk id="12" creationId="{73567C09-8B4D-49A6-A711-C44C5807D8DD}"/>
          </ac:spMkLst>
        </pc:spChg>
        <pc:spChg chg="add">
          <ac:chgData name="Gemma Shaw" userId="baf44704ededf4ca" providerId="LiveId" clId="{985BBDB5-FC8F-4307-9C55-A7BD659FED2A}" dt="2020-07-23T13:48:20.701" v="4627" actId="26606"/>
          <ac:spMkLst>
            <pc:docMk/>
            <pc:sldMk cId="2233907705" sldId="271"/>
            <ac:spMk id="32" creationId="{D75627FE-0AC5-4349-AC08-45A58BEC9B8C}"/>
          </ac:spMkLst>
        </pc:spChg>
        <pc:spChg chg="add">
          <ac:chgData name="Gemma Shaw" userId="baf44704ededf4ca" providerId="LiveId" clId="{985BBDB5-FC8F-4307-9C55-A7BD659FED2A}" dt="2020-07-23T13:48:20.701" v="4627" actId="26606"/>
          <ac:spMkLst>
            <pc:docMk/>
            <pc:sldMk cId="2233907705" sldId="271"/>
            <ac:spMk id="33" creationId="{BC2574CF-1D35-4994-87BD-5A3378E1AB34}"/>
          </ac:spMkLst>
        </pc:spChg>
        <pc:grpChg chg="add">
          <ac:chgData name="Gemma Shaw" userId="baf44704ededf4ca" providerId="LiveId" clId="{985BBDB5-FC8F-4307-9C55-A7BD659FED2A}" dt="2020-07-23T13:48:20.701" v="4627" actId="26606"/>
          <ac:grpSpMkLst>
            <pc:docMk/>
            <pc:sldMk cId="2233907705" sldId="271"/>
            <ac:grpSpMk id="34" creationId="{F87AAF7B-2090-475D-9C3E-FDC03DD87A88}"/>
          </ac:grpSpMkLst>
        </pc:grpChg>
        <pc:picChg chg="add del mod">
          <ac:chgData name="Gemma Shaw" userId="baf44704ededf4ca" providerId="LiveId" clId="{985BBDB5-FC8F-4307-9C55-A7BD659FED2A}" dt="2020-07-23T13:55:04.142" v="4893" actId="478"/>
          <ac:picMkLst>
            <pc:docMk/>
            <pc:sldMk cId="2233907705" sldId="271"/>
            <ac:picMk id="4" creationId="{9031D6CD-BE0A-4723-997C-ADF4214FD5B3}"/>
          </ac:picMkLst>
        </pc:picChg>
        <pc:picChg chg="add del mod">
          <ac:chgData name="Gemma Shaw" userId="baf44704ededf4ca" providerId="LiveId" clId="{985BBDB5-FC8F-4307-9C55-A7BD659FED2A}" dt="2020-07-23T13:55:06.293" v="4894" actId="478"/>
          <ac:picMkLst>
            <pc:docMk/>
            <pc:sldMk cId="2233907705" sldId="271"/>
            <ac:picMk id="5" creationId="{6AB18B13-D3C0-49FA-9F10-8908267CAEB8}"/>
          </ac:picMkLst>
        </pc:picChg>
        <pc:picChg chg="add del mod">
          <ac:chgData name="Gemma Shaw" userId="baf44704ededf4ca" providerId="LiveId" clId="{985BBDB5-FC8F-4307-9C55-A7BD659FED2A}" dt="2020-07-23T13:55:02.455" v="4892" actId="478"/>
          <ac:picMkLst>
            <pc:docMk/>
            <pc:sldMk cId="2233907705" sldId="271"/>
            <ac:picMk id="6" creationId="{5EBD5C99-F3E0-487F-8BBB-AE2170EAB818}"/>
          </ac:picMkLst>
        </pc:picChg>
        <pc:picChg chg="add mod">
          <ac:chgData name="Gemma Shaw" userId="baf44704ededf4ca" providerId="LiveId" clId="{985BBDB5-FC8F-4307-9C55-A7BD659FED2A}" dt="2020-07-24T13:42:41.426" v="5828" actId="1076"/>
          <ac:picMkLst>
            <pc:docMk/>
            <pc:sldMk cId="2233907705" sldId="271"/>
            <ac:picMk id="6" creationId="{6343296D-2B10-4148-A657-EC2080137431}"/>
          </ac:picMkLst>
        </pc:picChg>
        <pc:picChg chg="add mod">
          <ac:chgData name="Gemma Shaw" userId="baf44704ededf4ca" providerId="LiveId" clId="{985BBDB5-FC8F-4307-9C55-A7BD659FED2A}" dt="2020-07-24T13:45:43.394" v="5866" actId="1076"/>
          <ac:picMkLst>
            <pc:docMk/>
            <pc:sldMk cId="2233907705" sldId="271"/>
            <ac:picMk id="7" creationId="{595CC1E5-260A-4129-9E15-CEA2DF4708F3}"/>
          </ac:picMkLst>
        </pc:picChg>
        <pc:picChg chg="add del mod">
          <ac:chgData name="Gemma Shaw" userId="baf44704ededf4ca" providerId="LiveId" clId="{985BBDB5-FC8F-4307-9C55-A7BD659FED2A}" dt="2020-07-23T13:55:09.736" v="4896" actId="478"/>
          <ac:picMkLst>
            <pc:docMk/>
            <pc:sldMk cId="2233907705" sldId="271"/>
            <ac:picMk id="7" creationId="{5E47EE47-C0BA-454E-87EF-D7D45E0DD523}"/>
          </ac:picMkLst>
        </pc:picChg>
        <pc:picChg chg="add mod modCrop">
          <ac:chgData name="Gemma Shaw" userId="baf44704ededf4ca" providerId="LiveId" clId="{985BBDB5-FC8F-4307-9C55-A7BD659FED2A}" dt="2020-07-24T13:45:55.659" v="5868" actId="732"/>
          <ac:picMkLst>
            <pc:docMk/>
            <pc:sldMk cId="2233907705" sldId="271"/>
            <ac:picMk id="8" creationId="{DEB1ABFD-909C-46EB-980A-4531A69431BF}"/>
          </ac:picMkLst>
        </pc:picChg>
        <pc:picChg chg="add del mod">
          <ac:chgData name="Gemma Shaw" userId="baf44704ededf4ca" providerId="LiveId" clId="{985BBDB5-FC8F-4307-9C55-A7BD659FED2A}" dt="2020-07-23T13:55:08.091" v="4895" actId="478"/>
          <ac:picMkLst>
            <pc:docMk/>
            <pc:sldMk cId="2233907705" sldId="271"/>
            <ac:picMk id="9" creationId="{3E0A30AB-64B8-4770-8626-7C5312662A47}"/>
          </ac:picMkLst>
        </pc:picChg>
        <pc:picChg chg="add mod">
          <ac:chgData name="Gemma Shaw" userId="baf44704ededf4ca" providerId="LiveId" clId="{985BBDB5-FC8F-4307-9C55-A7BD659FED2A}" dt="2020-07-24T13:46:04.465" v="5869" actId="14100"/>
          <ac:picMkLst>
            <pc:docMk/>
            <pc:sldMk cId="2233907705" sldId="271"/>
            <ac:picMk id="9" creationId="{84024726-CBFA-4E96-8D35-8829E7182A15}"/>
          </ac:picMkLst>
        </pc:picChg>
        <pc:picChg chg="add mod">
          <ac:chgData name="Gemma Shaw" userId="baf44704ededf4ca" providerId="LiveId" clId="{985BBDB5-FC8F-4307-9C55-A7BD659FED2A}" dt="2020-07-24T13:44:51.242" v="5857" actId="14100"/>
          <ac:picMkLst>
            <pc:docMk/>
            <pc:sldMk cId="2233907705" sldId="271"/>
            <ac:picMk id="10" creationId="{22E2F06B-1AD9-453A-89C3-3256E3A23046}"/>
          </ac:picMkLst>
        </pc:picChg>
        <pc:picChg chg="add mod modCrop">
          <ac:chgData name="Gemma Shaw" userId="baf44704ededf4ca" providerId="LiveId" clId="{985BBDB5-FC8F-4307-9C55-A7BD659FED2A}" dt="2020-07-24T13:45:41.540" v="5865" actId="1076"/>
          <ac:picMkLst>
            <pc:docMk/>
            <pc:sldMk cId="2233907705" sldId="271"/>
            <ac:picMk id="12" creationId="{B02D3DF3-DBE2-4594-A1EC-6F96D6E35A2E}"/>
          </ac:picMkLst>
        </pc:picChg>
        <pc:picChg chg="add del mod">
          <ac:chgData name="Gemma Shaw" userId="baf44704ededf4ca" providerId="LiveId" clId="{985BBDB5-FC8F-4307-9C55-A7BD659FED2A}" dt="2020-07-23T13:55:11.275" v="4897" actId="478"/>
          <ac:picMkLst>
            <pc:docMk/>
            <pc:sldMk cId="2233907705" sldId="271"/>
            <ac:picMk id="37" creationId="{90A5FECA-808D-40A9-9BF8-103303416E96}"/>
          </ac:picMkLst>
        </pc:picChg>
        <pc:picChg chg="add mod">
          <ac:chgData name="Gemma Shaw" userId="baf44704ededf4ca" providerId="LiveId" clId="{985BBDB5-FC8F-4307-9C55-A7BD659FED2A}" dt="2020-07-24T13:45:03.924" v="5858" actId="14100"/>
          <ac:picMkLst>
            <pc:docMk/>
            <pc:sldMk cId="2233907705" sldId="271"/>
            <ac:picMk id="37" creationId="{950EFCCD-7538-465E-A714-03B3B0418E76}"/>
          </ac:picMkLst>
        </pc:picChg>
        <pc:picChg chg="add mod">
          <ac:chgData name="Gemma Shaw" userId="baf44704ededf4ca" providerId="LiveId" clId="{985BBDB5-FC8F-4307-9C55-A7BD659FED2A}" dt="2020-07-24T13:44:43.009" v="5855" actId="14100"/>
          <ac:picMkLst>
            <pc:docMk/>
            <pc:sldMk cId="2233907705" sldId="271"/>
            <ac:picMk id="38" creationId="{E4AD976E-DCFC-4F3A-B3D9-09BD29F67A6F}"/>
          </ac:picMkLst>
        </pc:picChg>
        <pc:cxnChg chg="add">
          <ac:chgData name="Gemma Shaw" userId="baf44704ededf4ca" providerId="LiveId" clId="{985BBDB5-FC8F-4307-9C55-A7BD659FED2A}" dt="2020-07-23T13:48:20.701" v="4627" actId="26606"/>
          <ac:cxnSpMkLst>
            <pc:docMk/>
            <pc:sldMk cId="2233907705" sldId="271"/>
            <ac:cxnSpMk id="35" creationId="{68B6AB33-DFE6-4FE4-94FE-C9E25424AD16}"/>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16EC44-6E7E-4881-A248-F03444114CF5}" type="datetimeFigureOut">
              <a:rPr lang="en-GB" smtClean="0"/>
              <a:t>24/07/2020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474BFD-80F1-4D36-A690-D63B5A3D30B9}" type="slidenum">
              <a:rPr lang="en-GB" smtClean="0"/>
              <a:t>‹#›</a:t>
            </a:fld>
            <a:endParaRPr lang="en-GB"/>
          </a:p>
        </p:txBody>
      </p:sp>
    </p:spTree>
    <p:extLst>
      <p:ext uri="{BB962C8B-B14F-4D97-AF65-F5344CB8AC3E}">
        <p14:creationId xmlns:p14="http://schemas.microsoft.com/office/powerpoint/2010/main" val="39527694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Photo credits found on the workshop resources PowerPoint on the Deep Earth Explorer’s website.</a:t>
            </a:r>
          </a:p>
        </p:txBody>
      </p:sp>
      <p:sp>
        <p:nvSpPr>
          <p:cNvPr id="4" name="Slide Number Placeholder 3"/>
          <p:cNvSpPr>
            <a:spLocks noGrp="1"/>
          </p:cNvSpPr>
          <p:nvPr>
            <p:ph type="sldNum" sz="quarter" idx="5"/>
          </p:nvPr>
        </p:nvSpPr>
        <p:spPr/>
        <p:txBody>
          <a:bodyPr/>
          <a:lstStyle/>
          <a:p>
            <a:fld id="{CB474BFD-80F1-4D36-A690-D63B5A3D30B9}" type="slidenum">
              <a:rPr lang="en-GB" smtClean="0"/>
              <a:t>16</a:t>
            </a:fld>
            <a:endParaRPr lang="en-GB"/>
          </a:p>
        </p:txBody>
      </p:sp>
    </p:spTree>
    <p:extLst>
      <p:ext uri="{BB962C8B-B14F-4D97-AF65-F5344CB8AC3E}">
        <p14:creationId xmlns:p14="http://schemas.microsoft.com/office/powerpoint/2010/main" val="8099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89" name="Group 88"/>
          <p:cNvGrpSpPr/>
          <p:nvPr/>
        </p:nvGrpSpPr>
        <p:grpSpPr>
          <a:xfrm>
            <a:off x="-329674" y="-59376"/>
            <a:ext cx="12515851" cy="6923798"/>
            <a:chOff x="-329674" y="-51881"/>
            <a:chExt cx="12515851" cy="6923798"/>
          </a:xfrm>
        </p:grpSpPr>
        <p:sp>
          <p:nvSpPr>
            <p:cNvPr id="90"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3"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9"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00"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101"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102"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3"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4"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5"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6"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7"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08"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9" name="Group 8"/>
          <p:cNvGrpSpPr/>
          <p:nvPr/>
        </p:nvGrpSpPr>
        <p:grpSpPr>
          <a:xfrm>
            <a:off x="1669293" y="1186483"/>
            <a:ext cx="8848345" cy="4477933"/>
            <a:chOff x="1669293" y="1186483"/>
            <a:chExt cx="8848345" cy="4477933"/>
          </a:xfrm>
        </p:grpSpPr>
        <p:sp>
          <p:nvSpPr>
            <p:cNvPr id="39" name="Rectangle 38"/>
            <p:cNvSpPr/>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0" name="Isosceles Triangle 39"/>
            <p:cNvSpPr/>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1" name="Rectangle 40"/>
            <p:cNvSpPr/>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ctrTitle"/>
          </p:nvPr>
        </p:nvSpPr>
        <p:spPr>
          <a:xfrm>
            <a:off x="1759236" y="2075504"/>
            <a:ext cx="8679915" cy="1748729"/>
          </a:xfrm>
        </p:spPr>
        <p:txBody>
          <a:bodyPr bIns="0" anchor="b">
            <a:normAutofit/>
          </a:bodyPr>
          <a:lstStyle>
            <a:lvl1pPr algn="ctr">
              <a:lnSpc>
                <a:spcPct val="80000"/>
              </a:lnSpc>
              <a:defRPr sz="5400" spc="-150">
                <a:solidFill>
                  <a:srgbClr val="FFFEFF"/>
                </a:solidFill>
              </a:defRPr>
            </a:lvl1pPr>
          </a:lstStyle>
          <a:p>
            <a:r>
              <a:rPr lang="en-US"/>
              <a:t>Click to edit Master title style</a:t>
            </a:r>
            <a:endParaRPr lang="en-US" dirty="0"/>
          </a:p>
        </p:txBody>
      </p:sp>
      <p:sp>
        <p:nvSpPr>
          <p:cNvPr id="3" name="Subtitle 2"/>
          <p:cNvSpPr>
            <a:spLocks noGrp="1"/>
          </p:cNvSpPr>
          <p:nvPr>
            <p:ph type="subTitle" idx="1"/>
          </p:nvPr>
        </p:nvSpPr>
        <p:spPr>
          <a:xfrm>
            <a:off x="1759237" y="3906266"/>
            <a:ext cx="8673427" cy="1322587"/>
          </a:xfrm>
        </p:spPr>
        <p:txBody>
          <a:bodyPr tIns="0">
            <a:normAutofit/>
          </a:bodyPr>
          <a:lstStyle>
            <a:lvl1pPr marL="0" indent="0" algn="ctr">
              <a:lnSpc>
                <a:spcPct val="100000"/>
              </a:lnSpc>
              <a:buNone/>
              <a:defRPr sz="1800" b="0">
                <a:solidFill>
                  <a:srgbClr val="FFFEFF"/>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804672" y="320040"/>
            <a:ext cx="3657600" cy="320040"/>
          </a:xfrm>
        </p:spPr>
        <p:txBody>
          <a:bodyPr vert="horz" lIns="91440" tIns="45720" rIns="91440" bIns="45720" rtlCol="0" anchor="ctr"/>
          <a:lstStyle>
            <a:lvl1pPr>
              <a:defRPr lang="en-US"/>
            </a:lvl1pPr>
          </a:lstStyle>
          <a:p>
            <a:fld id="{3BB612ED-93F5-4D72-9C26-9E1AF396A6B2}" type="datetimeFigureOut">
              <a:rPr lang="en-GB" smtClean="0"/>
              <a:t>24/07/2020</a:t>
            </a:fld>
            <a:endParaRPr lang="en-GB"/>
          </a:p>
        </p:txBody>
      </p:sp>
      <p:sp>
        <p:nvSpPr>
          <p:cNvPr id="5" name="Footer Placeholder 4"/>
          <p:cNvSpPr>
            <a:spLocks noGrp="1"/>
          </p:cNvSpPr>
          <p:nvPr>
            <p:ph type="ftr" sz="quarter" idx="11"/>
          </p:nvPr>
        </p:nvSpPr>
        <p:spPr>
          <a:xfrm>
            <a:off x="804672" y="6227064"/>
            <a:ext cx="10588752" cy="320040"/>
          </a:xfrm>
        </p:spPr>
        <p:txBody>
          <a:bodyPr/>
          <a:lstStyle>
            <a:lvl1pPr algn="ctr">
              <a:defRPr/>
            </a:lvl1pPr>
          </a:lstStyle>
          <a:p>
            <a:endParaRPr lang="en-GB"/>
          </a:p>
        </p:txBody>
      </p:sp>
      <p:sp>
        <p:nvSpPr>
          <p:cNvPr id="6" name="Slide Number Placeholder 5"/>
          <p:cNvSpPr>
            <a:spLocks noGrp="1"/>
          </p:cNvSpPr>
          <p:nvPr>
            <p:ph type="sldNum" sz="quarter" idx="12"/>
          </p:nvPr>
        </p:nvSpPr>
        <p:spPr>
          <a:xfrm>
            <a:off x="10469880" y="320040"/>
            <a:ext cx="914400" cy="320040"/>
          </a:xfrm>
        </p:spPr>
        <p:txBody>
          <a:bodyPr/>
          <a:lstStyle/>
          <a:p>
            <a:fld id="{DCA75929-FC09-4216-8E89-FA74A1DF1859}" type="slidenum">
              <a:rPr lang="en-GB" smtClean="0"/>
              <a:t>‹#›</a:t>
            </a:fld>
            <a:endParaRPr lang="en-GB"/>
          </a:p>
        </p:txBody>
      </p:sp>
    </p:spTree>
    <p:extLst>
      <p:ext uri="{BB962C8B-B14F-4D97-AF65-F5344CB8AC3E}">
        <p14:creationId xmlns:p14="http://schemas.microsoft.com/office/powerpoint/2010/main" val="40818503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grpSp>
        <p:nvGrpSpPr>
          <p:cNvPr id="75" name="Group 74"/>
          <p:cNvGrpSpPr/>
          <p:nvPr/>
        </p:nvGrpSpPr>
        <p:grpSpPr>
          <a:xfrm>
            <a:off x="-417513" y="0"/>
            <a:ext cx="12584114" cy="6853238"/>
            <a:chOff x="-417513" y="0"/>
            <a:chExt cx="12584114" cy="6853238"/>
          </a:xfrm>
        </p:grpSpPr>
        <p:sp>
          <p:nvSpPr>
            <p:cNvPr id="76"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3"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2" name="Group 21"/>
          <p:cNvGrpSpPr/>
          <p:nvPr/>
        </p:nvGrpSpPr>
        <p:grpSpPr>
          <a:xfrm>
            <a:off x="800144" y="1699589"/>
            <a:ext cx="3674476" cy="3470421"/>
            <a:chOff x="697883" y="1816768"/>
            <a:chExt cx="3674476" cy="3470421"/>
          </a:xfrm>
        </p:grpSpPr>
        <p:sp>
          <p:nvSpPr>
            <p:cNvPr id="23" name="Rectangle 22"/>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2" y="2349925"/>
            <a:ext cx="3501196" cy="2456441"/>
          </a:xfrm>
        </p:spPr>
        <p:txBody>
          <a:bodyPr/>
          <a:lstStyle>
            <a:lvl1pPr>
              <a:defRPr>
                <a:solidFill>
                  <a:srgbClr val="FFFEFF"/>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5109983" y="794719"/>
            <a:ext cx="6275035" cy="525709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B612ED-93F5-4D72-9C26-9E1AF396A6B2}" type="datetimeFigureOut">
              <a:rPr lang="en-GB" smtClean="0"/>
              <a:t>24/07/2020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CA75929-FC09-4216-8E89-FA74A1DF1859}" type="slidenum">
              <a:rPr lang="en-GB" smtClean="0"/>
              <a:t>‹#›</a:t>
            </a:fld>
            <a:endParaRPr lang="en-GB"/>
          </a:p>
        </p:txBody>
      </p:sp>
    </p:spTree>
    <p:extLst>
      <p:ext uri="{BB962C8B-B14F-4D97-AF65-F5344CB8AC3E}">
        <p14:creationId xmlns:p14="http://schemas.microsoft.com/office/powerpoint/2010/main" val="12176492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grpSp>
        <p:nvGrpSpPr>
          <p:cNvPr id="75" name="Group 74"/>
          <p:cNvGrpSpPr/>
          <p:nvPr/>
        </p:nvGrpSpPr>
        <p:grpSpPr>
          <a:xfrm flipH="1">
            <a:off x="0" y="0"/>
            <a:ext cx="12584114" cy="6853238"/>
            <a:chOff x="-417513" y="0"/>
            <a:chExt cx="12584114" cy="6853238"/>
          </a:xfrm>
        </p:grpSpPr>
        <p:sp>
          <p:nvSpPr>
            <p:cNvPr id="76"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3"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2" name="Group 21"/>
          <p:cNvGrpSpPr/>
          <p:nvPr/>
        </p:nvGrpSpPr>
        <p:grpSpPr>
          <a:xfrm>
            <a:off x="7718948" y="1699589"/>
            <a:ext cx="3674476" cy="3470421"/>
            <a:chOff x="697883" y="1816768"/>
            <a:chExt cx="3674476" cy="3470421"/>
          </a:xfrm>
        </p:grpSpPr>
        <p:sp>
          <p:nvSpPr>
            <p:cNvPr id="23" name="Rectangle 22"/>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Vertical Title 1"/>
          <p:cNvSpPr>
            <a:spLocks noGrp="1"/>
          </p:cNvSpPr>
          <p:nvPr>
            <p:ph type="title" orient="vert"/>
          </p:nvPr>
        </p:nvSpPr>
        <p:spPr>
          <a:xfrm>
            <a:off x="7807437" y="2349925"/>
            <a:ext cx="3501195" cy="2456442"/>
          </a:xfrm>
        </p:spPr>
        <p:txBody>
          <a:bodyPr vert="eaVert"/>
          <a:lstStyle>
            <a:lvl1pPr algn="l">
              <a:lnSpc>
                <a:spcPct val="80000"/>
              </a:lnSpc>
              <a:defRPr>
                <a:solidFill>
                  <a:srgbClr val="FFFEFF"/>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802747" y="798444"/>
            <a:ext cx="6268622" cy="525730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04672" y="320040"/>
            <a:ext cx="3657600" cy="320040"/>
          </a:xfrm>
        </p:spPr>
        <p:txBody>
          <a:bodyPr/>
          <a:lstStyle/>
          <a:p>
            <a:fld id="{3BB612ED-93F5-4D72-9C26-9E1AF396A6B2}" type="datetimeFigureOut">
              <a:rPr lang="en-GB" smtClean="0"/>
              <a:t>24/07/2020</a:t>
            </a:fld>
            <a:endParaRPr lang="en-GB"/>
          </a:p>
        </p:txBody>
      </p:sp>
      <p:sp>
        <p:nvSpPr>
          <p:cNvPr id="5" name="Footer Placeholder 4"/>
          <p:cNvSpPr>
            <a:spLocks noGrp="1"/>
          </p:cNvSpPr>
          <p:nvPr>
            <p:ph type="ftr" sz="quarter" idx="11"/>
          </p:nvPr>
        </p:nvSpPr>
        <p:spPr>
          <a:xfrm>
            <a:off x="804672" y="6227064"/>
            <a:ext cx="10588752" cy="320040"/>
          </a:xfrm>
        </p:spPr>
        <p:txBody>
          <a:bodyPr/>
          <a:lstStyle/>
          <a:p>
            <a:endParaRPr lang="en-GB"/>
          </a:p>
        </p:txBody>
      </p:sp>
      <p:sp>
        <p:nvSpPr>
          <p:cNvPr id="6" name="Slide Number Placeholder 5"/>
          <p:cNvSpPr>
            <a:spLocks noGrp="1"/>
          </p:cNvSpPr>
          <p:nvPr>
            <p:ph type="sldNum" sz="quarter" idx="12"/>
          </p:nvPr>
        </p:nvSpPr>
        <p:spPr>
          <a:xfrm>
            <a:off x="10469880" y="320040"/>
            <a:ext cx="914400" cy="320040"/>
          </a:xfrm>
        </p:spPr>
        <p:txBody>
          <a:bodyPr/>
          <a:lstStyle/>
          <a:p>
            <a:fld id="{DCA75929-FC09-4216-8E89-FA74A1DF1859}" type="slidenum">
              <a:rPr lang="en-GB" smtClean="0"/>
              <a:t>‹#›</a:t>
            </a:fld>
            <a:endParaRPr lang="en-GB"/>
          </a:p>
        </p:txBody>
      </p:sp>
    </p:spTree>
    <p:extLst>
      <p:ext uri="{BB962C8B-B14F-4D97-AF65-F5344CB8AC3E}">
        <p14:creationId xmlns:p14="http://schemas.microsoft.com/office/powerpoint/2010/main" val="25873714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80" name="Group 79"/>
          <p:cNvGrpSpPr/>
          <p:nvPr/>
        </p:nvGrpSpPr>
        <p:grpSpPr>
          <a:xfrm>
            <a:off x="-417513" y="0"/>
            <a:ext cx="12584114" cy="6853238"/>
            <a:chOff x="-417513" y="0"/>
            <a:chExt cx="12584114" cy="6853238"/>
          </a:xfrm>
        </p:grpSpPr>
        <p:sp>
          <p:nvSpPr>
            <p:cNvPr id="81"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5"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6"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7"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7"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8"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9"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0"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1"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7" name="Group 26"/>
          <p:cNvGrpSpPr/>
          <p:nvPr/>
        </p:nvGrpSpPr>
        <p:grpSpPr>
          <a:xfrm>
            <a:off x="800144" y="1699589"/>
            <a:ext cx="3674476" cy="3470421"/>
            <a:chOff x="697883" y="1816768"/>
            <a:chExt cx="3674476" cy="3470421"/>
          </a:xfrm>
        </p:grpSpPr>
        <p:sp>
          <p:nvSpPr>
            <p:cNvPr id="28" name="Rectangle 27"/>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Rectangle 29"/>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1" y="2349925"/>
            <a:ext cx="3498979" cy="2456442"/>
          </a:xfrm>
        </p:spPr>
        <p:txBody>
          <a:bodyPr/>
          <a:lstStyle>
            <a:lvl1pPr>
              <a:defRPr>
                <a:solidFill>
                  <a:srgbClr val="FFFEFF"/>
                </a:solidFill>
              </a:defRPr>
            </a:lvl1pPr>
          </a:lstStyle>
          <a:p>
            <a:r>
              <a:rPr lang="en-US"/>
              <a:t>Click to edit Master title style</a:t>
            </a:r>
            <a:endParaRPr lang="en-US" dirty="0"/>
          </a:p>
        </p:txBody>
      </p:sp>
      <p:sp>
        <p:nvSpPr>
          <p:cNvPr id="3" name="Content Placeholder 2"/>
          <p:cNvSpPr>
            <a:spLocks noGrp="1"/>
          </p:cNvSpPr>
          <p:nvPr>
            <p:ph idx="1"/>
          </p:nvPr>
        </p:nvSpPr>
        <p:spPr>
          <a:xfrm>
            <a:off x="5118447" y="803186"/>
            <a:ext cx="6281873" cy="5248622"/>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B612ED-93F5-4D72-9C26-9E1AF396A6B2}" type="datetimeFigureOut">
              <a:rPr lang="en-GB" smtClean="0"/>
              <a:t>24/07/2020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CA75929-FC09-4216-8E89-FA74A1DF1859}" type="slidenum">
              <a:rPr lang="en-GB" smtClean="0"/>
              <a:t>‹#›</a:t>
            </a:fld>
            <a:endParaRPr lang="en-GB"/>
          </a:p>
        </p:txBody>
      </p:sp>
    </p:spTree>
    <p:extLst>
      <p:ext uri="{BB962C8B-B14F-4D97-AF65-F5344CB8AC3E}">
        <p14:creationId xmlns:p14="http://schemas.microsoft.com/office/powerpoint/2010/main" val="36623267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77" name="Group 76"/>
          <p:cNvGrpSpPr/>
          <p:nvPr/>
        </p:nvGrpSpPr>
        <p:grpSpPr>
          <a:xfrm>
            <a:off x="-329674" y="-59376"/>
            <a:ext cx="12515851" cy="6923798"/>
            <a:chOff x="-329674" y="-51881"/>
            <a:chExt cx="12515851" cy="6923798"/>
          </a:xfrm>
        </p:grpSpPr>
        <p:sp>
          <p:nvSpPr>
            <p:cNvPr id="78"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0"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7"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8"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89"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0"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6"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9" name="Group 8"/>
          <p:cNvGrpSpPr/>
          <p:nvPr/>
        </p:nvGrpSpPr>
        <p:grpSpPr>
          <a:xfrm>
            <a:off x="3259545" y="1186483"/>
            <a:ext cx="5666145" cy="4477933"/>
            <a:chOff x="3259545" y="1186483"/>
            <a:chExt cx="5666145" cy="4477933"/>
          </a:xfrm>
        </p:grpSpPr>
        <p:sp>
          <p:nvSpPr>
            <p:cNvPr id="99" name="Rectangle 98"/>
            <p:cNvSpPr/>
            <p:nvPr/>
          </p:nvSpPr>
          <p:spPr>
            <a:xfrm>
              <a:off x="3259545" y="1186483"/>
              <a:ext cx="5657881"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0" name="Isosceles Triangle 39"/>
            <p:cNvSpPr/>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1" name="Rectangle 100"/>
            <p:cNvSpPr/>
            <p:nvPr/>
          </p:nvSpPr>
          <p:spPr>
            <a:xfrm>
              <a:off x="3259545" y="1991156"/>
              <a:ext cx="5666145"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3344216" y="2074730"/>
            <a:ext cx="5490224" cy="1689390"/>
          </a:xfrm>
        </p:spPr>
        <p:txBody>
          <a:bodyPr bIns="0" anchor="b">
            <a:normAutofit/>
          </a:bodyPr>
          <a:lstStyle>
            <a:lvl1pPr algn="ctr">
              <a:defRPr sz="4400">
                <a:solidFill>
                  <a:srgbClr val="FFFEFF"/>
                </a:solidFill>
              </a:defRPr>
            </a:lvl1pPr>
          </a:lstStyle>
          <a:p>
            <a:r>
              <a:rPr lang="en-US"/>
              <a:t>Click to edit Master title style</a:t>
            </a:r>
            <a:endParaRPr lang="en-US" dirty="0"/>
          </a:p>
        </p:txBody>
      </p:sp>
      <p:sp>
        <p:nvSpPr>
          <p:cNvPr id="3" name="Text Placeholder 2"/>
          <p:cNvSpPr>
            <a:spLocks noGrp="1"/>
          </p:cNvSpPr>
          <p:nvPr>
            <p:ph type="body" idx="1"/>
          </p:nvPr>
        </p:nvSpPr>
        <p:spPr>
          <a:xfrm>
            <a:off x="3344215" y="3846851"/>
            <a:ext cx="5490223" cy="1383770"/>
          </a:xfrm>
        </p:spPr>
        <p:txBody>
          <a:bodyPr tIns="0">
            <a:normAutofit/>
          </a:bodyPr>
          <a:lstStyle>
            <a:lvl1pPr marL="0" indent="0" algn="ctr">
              <a:buNone/>
              <a:defRPr sz="1800">
                <a:solidFill>
                  <a:srgbClr val="FFFEFF"/>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04672" y="320040"/>
            <a:ext cx="3657600" cy="320040"/>
          </a:xfrm>
        </p:spPr>
        <p:txBody>
          <a:bodyPr/>
          <a:lstStyle/>
          <a:p>
            <a:fld id="{3BB612ED-93F5-4D72-9C26-9E1AF396A6B2}" type="datetimeFigureOut">
              <a:rPr lang="en-GB" smtClean="0"/>
              <a:t>24/07/2020</a:t>
            </a:fld>
            <a:endParaRPr lang="en-GB"/>
          </a:p>
        </p:txBody>
      </p:sp>
      <p:sp>
        <p:nvSpPr>
          <p:cNvPr id="5" name="Footer Placeholder 4"/>
          <p:cNvSpPr>
            <a:spLocks noGrp="1"/>
          </p:cNvSpPr>
          <p:nvPr>
            <p:ph type="ftr" sz="quarter" idx="11"/>
          </p:nvPr>
        </p:nvSpPr>
        <p:spPr>
          <a:xfrm>
            <a:off x="804672" y="6227064"/>
            <a:ext cx="10588752" cy="320040"/>
          </a:xfrm>
        </p:spPr>
        <p:txBody>
          <a:bodyPr/>
          <a:lstStyle>
            <a:lvl1pPr algn="ctr">
              <a:defRPr/>
            </a:lvl1pPr>
          </a:lstStyle>
          <a:p>
            <a:endParaRPr lang="en-GB"/>
          </a:p>
        </p:txBody>
      </p:sp>
      <p:sp>
        <p:nvSpPr>
          <p:cNvPr id="6" name="Slide Number Placeholder 5"/>
          <p:cNvSpPr>
            <a:spLocks noGrp="1"/>
          </p:cNvSpPr>
          <p:nvPr>
            <p:ph type="sldNum" sz="quarter" idx="12"/>
          </p:nvPr>
        </p:nvSpPr>
        <p:spPr>
          <a:xfrm>
            <a:off x="10469880" y="320040"/>
            <a:ext cx="914400" cy="320040"/>
          </a:xfrm>
        </p:spPr>
        <p:txBody>
          <a:bodyPr/>
          <a:lstStyle/>
          <a:p>
            <a:fld id="{DCA75929-FC09-4216-8E89-FA74A1DF1859}" type="slidenum">
              <a:rPr lang="en-GB" smtClean="0"/>
              <a:t>‹#›</a:t>
            </a:fld>
            <a:endParaRPr lang="en-GB"/>
          </a:p>
        </p:txBody>
      </p:sp>
    </p:spTree>
    <p:extLst>
      <p:ext uri="{BB962C8B-B14F-4D97-AF65-F5344CB8AC3E}">
        <p14:creationId xmlns:p14="http://schemas.microsoft.com/office/powerpoint/2010/main" val="10792793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grpSp>
        <p:nvGrpSpPr>
          <p:cNvPr id="37" name="Group 36"/>
          <p:cNvGrpSpPr/>
          <p:nvPr/>
        </p:nvGrpSpPr>
        <p:grpSpPr>
          <a:xfrm>
            <a:off x="-417513" y="0"/>
            <a:ext cx="12584114" cy="6853238"/>
            <a:chOff x="-417513" y="0"/>
            <a:chExt cx="12584114" cy="6853238"/>
          </a:xfrm>
        </p:grpSpPr>
        <p:sp>
          <p:nvSpPr>
            <p:cNvPr id="38"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9"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0"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1"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2"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3"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4"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5"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6"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7"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8"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9"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0"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1"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2"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3"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54"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55"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6"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7"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8"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59" name="Group 58"/>
          <p:cNvGrpSpPr/>
          <p:nvPr/>
        </p:nvGrpSpPr>
        <p:grpSpPr>
          <a:xfrm>
            <a:off x="800144" y="1699589"/>
            <a:ext cx="3674476" cy="3470421"/>
            <a:chOff x="697883" y="1816768"/>
            <a:chExt cx="3674476" cy="3470421"/>
          </a:xfrm>
        </p:grpSpPr>
        <p:sp>
          <p:nvSpPr>
            <p:cNvPr id="60" name="Rectangle 59"/>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 name="Rectangle 61"/>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9000" y="2339669"/>
            <a:ext cx="3500828" cy="2470065"/>
          </a:xfrm>
        </p:spPr>
        <p:txBody>
          <a:bodyPr lIns="91440" tIns="91440" rIns="91440" bIns="91440"/>
          <a:lstStyle>
            <a:lvl1pPr>
              <a:defRPr>
                <a:solidFill>
                  <a:srgbClr val="FFFEFF"/>
                </a:solidFill>
              </a:defRPr>
            </a:lvl1pPr>
          </a:lstStyle>
          <a:p>
            <a:r>
              <a:rPr lang="en-US"/>
              <a:t>Click to edit Master title style</a:t>
            </a:r>
            <a:endParaRPr lang="en-US" dirty="0"/>
          </a:p>
        </p:txBody>
      </p:sp>
      <p:sp>
        <p:nvSpPr>
          <p:cNvPr id="3" name="Content Placeholder 2"/>
          <p:cNvSpPr>
            <a:spLocks noGrp="1"/>
          </p:cNvSpPr>
          <p:nvPr>
            <p:ph sz="half" idx="1"/>
          </p:nvPr>
        </p:nvSpPr>
        <p:spPr>
          <a:xfrm>
            <a:off x="5120878" y="803187"/>
            <a:ext cx="6269591" cy="238265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118447" y="3672162"/>
            <a:ext cx="6272022" cy="23835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804672" y="320040"/>
            <a:ext cx="3657600" cy="320040"/>
          </a:xfrm>
        </p:spPr>
        <p:txBody>
          <a:bodyPr/>
          <a:lstStyle/>
          <a:p>
            <a:fld id="{3BB612ED-93F5-4D72-9C26-9E1AF396A6B2}" type="datetimeFigureOut">
              <a:rPr lang="en-GB" smtClean="0"/>
              <a:t>24/07/2020</a:t>
            </a:fld>
            <a:endParaRPr lang="en-GB"/>
          </a:p>
        </p:txBody>
      </p:sp>
      <p:sp>
        <p:nvSpPr>
          <p:cNvPr id="6" name="Footer Placeholder 5"/>
          <p:cNvSpPr>
            <a:spLocks noGrp="1"/>
          </p:cNvSpPr>
          <p:nvPr>
            <p:ph type="ftr" sz="quarter" idx="11"/>
          </p:nvPr>
        </p:nvSpPr>
        <p:spPr>
          <a:xfrm>
            <a:off x="804672" y="6227064"/>
            <a:ext cx="10588752" cy="320040"/>
          </a:xfrm>
        </p:spPr>
        <p:txBody>
          <a:bodyPr/>
          <a:lstStyle/>
          <a:p>
            <a:endParaRPr lang="en-GB"/>
          </a:p>
        </p:txBody>
      </p:sp>
      <p:sp>
        <p:nvSpPr>
          <p:cNvPr id="7" name="Slide Number Placeholder 6"/>
          <p:cNvSpPr>
            <a:spLocks noGrp="1"/>
          </p:cNvSpPr>
          <p:nvPr>
            <p:ph type="sldNum" sz="quarter" idx="12"/>
          </p:nvPr>
        </p:nvSpPr>
        <p:spPr>
          <a:xfrm>
            <a:off x="10469880" y="320040"/>
            <a:ext cx="914400" cy="320040"/>
          </a:xfrm>
        </p:spPr>
        <p:txBody>
          <a:bodyPr/>
          <a:lstStyle/>
          <a:p>
            <a:fld id="{DCA75929-FC09-4216-8E89-FA74A1DF1859}" type="slidenum">
              <a:rPr lang="en-GB" smtClean="0"/>
              <a:t>‹#›</a:t>
            </a:fld>
            <a:endParaRPr lang="en-GB"/>
          </a:p>
        </p:txBody>
      </p:sp>
    </p:spTree>
    <p:extLst>
      <p:ext uri="{BB962C8B-B14F-4D97-AF65-F5344CB8AC3E}">
        <p14:creationId xmlns:p14="http://schemas.microsoft.com/office/powerpoint/2010/main" val="1124917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grpSp>
        <p:nvGrpSpPr>
          <p:cNvPr id="39" name="Group 38"/>
          <p:cNvGrpSpPr/>
          <p:nvPr/>
        </p:nvGrpSpPr>
        <p:grpSpPr>
          <a:xfrm>
            <a:off x="-417513" y="0"/>
            <a:ext cx="12584114" cy="6853238"/>
            <a:chOff x="-417513" y="0"/>
            <a:chExt cx="12584114" cy="6853238"/>
          </a:xfrm>
        </p:grpSpPr>
        <p:sp>
          <p:nvSpPr>
            <p:cNvPr id="40"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1"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2"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3"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4"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5"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6"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7"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8"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9"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0"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1"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2"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3"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4"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5"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56"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57"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8"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9"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60"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61" name="Group 60"/>
          <p:cNvGrpSpPr/>
          <p:nvPr/>
        </p:nvGrpSpPr>
        <p:grpSpPr>
          <a:xfrm>
            <a:off x="800144" y="1699589"/>
            <a:ext cx="3674476" cy="3470421"/>
            <a:chOff x="697883" y="1816768"/>
            <a:chExt cx="3674476" cy="3470421"/>
          </a:xfrm>
        </p:grpSpPr>
        <p:sp>
          <p:nvSpPr>
            <p:cNvPr id="62" name="Rectangle 61"/>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 name="Rectangle 63"/>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9001" y="2363915"/>
            <a:ext cx="3500828" cy="2460497"/>
          </a:xfrm>
        </p:spPr>
        <p:txBody>
          <a:bodyPr lIns="91440" tIns="91440" rIns="91440" bIns="91440"/>
          <a:lstStyle>
            <a:lvl1pPr>
              <a:defRPr>
                <a:solidFill>
                  <a:srgbClr val="FFFEFF"/>
                </a:solidFill>
              </a:defRPr>
            </a:lvl1pPr>
          </a:lstStyle>
          <a:p>
            <a:r>
              <a:rPr lang="en-US"/>
              <a:t>Click to edit Master title style</a:t>
            </a:r>
            <a:endParaRPr lang="en-US" dirty="0"/>
          </a:p>
        </p:txBody>
      </p:sp>
      <p:sp>
        <p:nvSpPr>
          <p:cNvPr id="3" name="Text Placeholder 2"/>
          <p:cNvSpPr>
            <a:spLocks noGrp="1"/>
          </p:cNvSpPr>
          <p:nvPr>
            <p:ph type="body" idx="1"/>
          </p:nvPr>
        </p:nvSpPr>
        <p:spPr>
          <a:xfrm>
            <a:off x="5125137" y="803185"/>
            <a:ext cx="6265088" cy="685800"/>
          </a:xfrm>
        </p:spPr>
        <p:txBody>
          <a:bodyPr anchor="ctr">
            <a:noAutofit/>
          </a:bodyPr>
          <a:lstStyle>
            <a:lvl1pPr marL="0" indent="0" algn="l">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125305" y="1488985"/>
            <a:ext cx="6264350" cy="169685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118653" y="3665887"/>
            <a:ext cx="6264414" cy="685800"/>
          </a:xfrm>
        </p:spPr>
        <p:txBody>
          <a:bodyPr anchor="ctr">
            <a:noAutofit/>
          </a:bodyPr>
          <a:lstStyle>
            <a:lvl1pPr marL="0" indent="0" algn="l">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118447" y="4351687"/>
            <a:ext cx="6265588" cy="17040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804672" y="320040"/>
            <a:ext cx="3657600" cy="320040"/>
          </a:xfrm>
        </p:spPr>
        <p:txBody>
          <a:bodyPr/>
          <a:lstStyle/>
          <a:p>
            <a:fld id="{3BB612ED-93F5-4D72-9C26-9E1AF396A6B2}" type="datetimeFigureOut">
              <a:rPr lang="en-GB" smtClean="0"/>
              <a:t>24/07/2020</a:t>
            </a:fld>
            <a:endParaRPr lang="en-GB"/>
          </a:p>
        </p:txBody>
      </p:sp>
      <p:sp>
        <p:nvSpPr>
          <p:cNvPr id="8" name="Footer Placeholder 7"/>
          <p:cNvSpPr>
            <a:spLocks noGrp="1"/>
          </p:cNvSpPr>
          <p:nvPr>
            <p:ph type="ftr" sz="quarter" idx="11"/>
          </p:nvPr>
        </p:nvSpPr>
        <p:spPr>
          <a:xfrm>
            <a:off x="804672" y="6227064"/>
            <a:ext cx="10588752" cy="320040"/>
          </a:xfrm>
        </p:spPr>
        <p:txBody>
          <a:bodyPr/>
          <a:lstStyle/>
          <a:p>
            <a:endParaRPr lang="en-GB"/>
          </a:p>
        </p:txBody>
      </p:sp>
      <p:sp>
        <p:nvSpPr>
          <p:cNvPr id="9" name="Slide Number Placeholder 8"/>
          <p:cNvSpPr>
            <a:spLocks noGrp="1"/>
          </p:cNvSpPr>
          <p:nvPr>
            <p:ph type="sldNum" sz="quarter" idx="12"/>
          </p:nvPr>
        </p:nvSpPr>
        <p:spPr>
          <a:xfrm>
            <a:off x="10469880" y="320040"/>
            <a:ext cx="914400" cy="320040"/>
          </a:xfrm>
        </p:spPr>
        <p:txBody>
          <a:bodyPr/>
          <a:lstStyle/>
          <a:p>
            <a:fld id="{DCA75929-FC09-4216-8E89-FA74A1DF1859}" type="slidenum">
              <a:rPr lang="en-GB" smtClean="0"/>
              <a:t>‹#›</a:t>
            </a:fld>
            <a:endParaRPr lang="en-GB"/>
          </a:p>
        </p:txBody>
      </p:sp>
    </p:spTree>
    <p:extLst>
      <p:ext uri="{BB962C8B-B14F-4D97-AF65-F5344CB8AC3E}">
        <p14:creationId xmlns:p14="http://schemas.microsoft.com/office/powerpoint/2010/main" val="248650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grpSp>
        <p:nvGrpSpPr>
          <p:cNvPr id="77" name="Group 76"/>
          <p:cNvGrpSpPr/>
          <p:nvPr/>
        </p:nvGrpSpPr>
        <p:grpSpPr>
          <a:xfrm>
            <a:off x="-417513" y="0"/>
            <a:ext cx="12584114" cy="6853238"/>
            <a:chOff x="-417513" y="0"/>
            <a:chExt cx="12584114" cy="6853238"/>
          </a:xfrm>
        </p:grpSpPr>
        <p:sp>
          <p:nvSpPr>
            <p:cNvPr id="78"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0"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1"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3"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4"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4"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5"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4" name="Group 23"/>
          <p:cNvGrpSpPr/>
          <p:nvPr/>
        </p:nvGrpSpPr>
        <p:grpSpPr>
          <a:xfrm>
            <a:off x="800144" y="1699589"/>
            <a:ext cx="3674476" cy="3470421"/>
            <a:chOff x="697883" y="1816768"/>
            <a:chExt cx="3674476" cy="3470421"/>
          </a:xfrm>
        </p:grpSpPr>
        <p:sp>
          <p:nvSpPr>
            <p:cNvPr id="25" name="Rectangle 24"/>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angle 26"/>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2" y="2349925"/>
            <a:ext cx="3501196" cy="2456442"/>
          </a:xfrm>
        </p:spPr>
        <p:txBody>
          <a:bodyPr/>
          <a:lstStyle>
            <a:lvl1pPr>
              <a:defRPr>
                <a:solidFill>
                  <a:srgbClr val="FFFEFF"/>
                </a:solidFill>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B612ED-93F5-4D72-9C26-9E1AF396A6B2}" type="datetimeFigureOut">
              <a:rPr lang="en-GB" smtClean="0"/>
              <a:t>24/07/2020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CA75929-FC09-4216-8E89-FA74A1DF1859}" type="slidenum">
              <a:rPr lang="en-GB" smtClean="0"/>
              <a:t>‹#›</a:t>
            </a:fld>
            <a:endParaRPr lang="en-GB"/>
          </a:p>
        </p:txBody>
      </p:sp>
    </p:spTree>
    <p:extLst>
      <p:ext uri="{BB962C8B-B14F-4D97-AF65-F5344CB8AC3E}">
        <p14:creationId xmlns:p14="http://schemas.microsoft.com/office/powerpoint/2010/main" val="32526225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04672" y="320040"/>
            <a:ext cx="3657600" cy="320040"/>
          </a:xfrm>
        </p:spPr>
        <p:txBody>
          <a:bodyPr/>
          <a:lstStyle/>
          <a:p>
            <a:fld id="{3BB612ED-93F5-4D72-9C26-9E1AF396A6B2}" type="datetimeFigureOut">
              <a:rPr lang="en-GB" smtClean="0"/>
              <a:t>24/07/2020</a:t>
            </a:fld>
            <a:endParaRPr lang="en-GB"/>
          </a:p>
        </p:txBody>
      </p:sp>
      <p:sp>
        <p:nvSpPr>
          <p:cNvPr id="3" name="Footer Placeholder 2"/>
          <p:cNvSpPr>
            <a:spLocks noGrp="1"/>
          </p:cNvSpPr>
          <p:nvPr>
            <p:ph type="ftr" sz="quarter" idx="11"/>
          </p:nvPr>
        </p:nvSpPr>
        <p:spPr>
          <a:xfrm>
            <a:off x="804672" y="6227064"/>
            <a:ext cx="10588752" cy="320040"/>
          </a:xfrm>
        </p:spPr>
        <p:txBody>
          <a:bodyPr/>
          <a:lstStyle/>
          <a:p>
            <a:endParaRPr lang="en-GB"/>
          </a:p>
        </p:txBody>
      </p:sp>
      <p:sp>
        <p:nvSpPr>
          <p:cNvPr id="4" name="Slide Number Placeholder 3"/>
          <p:cNvSpPr>
            <a:spLocks noGrp="1"/>
          </p:cNvSpPr>
          <p:nvPr>
            <p:ph type="sldNum" sz="quarter" idx="12"/>
          </p:nvPr>
        </p:nvSpPr>
        <p:spPr>
          <a:xfrm>
            <a:off x="10469880" y="320040"/>
            <a:ext cx="914400" cy="320040"/>
          </a:xfrm>
        </p:spPr>
        <p:txBody>
          <a:bodyPr/>
          <a:lstStyle/>
          <a:p>
            <a:fld id="{DCA75929-FC09-4216-8E89-FA74A1DF1859}" type="slidenum">
              <a:rPr lang="en-GB" smtClean="0"/>
              <a:t>‹#›</a:t>
            </a:fld>
            <a:endParaRPr lang="en-GB"/>
          </a:p>
        </p:txBody>
      </p:sp>
    </p:spTree>
    <p:extLst>
      <p:ext uri="{BB962C8B-B14F-4D97-AF65-F5344CB8AC3E}">
        <p14:creationId xmlns:p14="http://schemas.microsoft.com/office/powerpoint/2010/main" val="15019087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grpSp>
        <p:nvGrpSpPr>
          <p:cNvPr id="74" name="Group 73"/>
          <p:cNvGrpSpPr/>
          <p:nvPr/>
        </p:nvGrpSpPr>
        <p:grpSpPr>
          <a:xfrm>
            <a:off x="-417513" y="0"/>
            <a:ext cx="12584114" cy="6853238"/>
            <a:chOff x="-417513" y="0"/>
            <a:chExt cx="12584114" cy="6853238"/>
          </a:xfrm>
        </p:grpSpPr>
        <p:sp>
          <p:nvSpPr>
            <p:cNvPr id="75"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6"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79"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1"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2"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1" name="Group 20"/>
          <p:cNvGrpSpPr/>
          <p:nvPr/>
        </p:nvGrpSpPr>
        <p:grpSpPr>
          <a:xfrm>
            <a:off x="800144" y="1699589"/>
            <a:ext cx="3674476" cy="3470421"/>
            <a:chOff x="697883" y="1816768"/>
            <a:chExt cx="3674476" cy="3470421"/>
          </a:xfrm>
        </p:grpSpPr>
        <p:sp>
          <p:nvSpPr>
            <p:cNvPr id="22" name="Rectangle 21"/>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3" name="Rectangle 32"/>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1" y="2352026"/>
            <a:ext cx="3501197" cy="1223298"/>
          </a:xfrm>
        </p:spPr>
        <p:txBody>
          <a:bodyPr bIns="0" anchor="b">
            <a:noAutofit/>
          </a:bodyPr>
          <a:lstStyle>
            <a:lvl1pPr algn="ctr">
              <a:defRPr sz="3200">
                <a:solidFill>
                  <a:srgbClr val="FFFEFF"/>
                </a:solidFill>
              </a:defRPr>
            </a:lvl1pPr>
          </a:lstStyle>
          <a:p>
            <a:r>
              <a:rPr lang="en-US"/>
              <a:t>Click to edit Master title style</a:t>
            </a:r>
            <a:endParaRPr lang="en-US" dirty="0"/>
          </a:p>
        </p:txBody>
      </p:sp>
      <p:sp>
        <p:nvSpPr>
          <p:cNvPr id="3" name="Content Placeholder 2"/>
          <p:cNvSpPr>
            <a:spLocks noGrp="1"/>
          </p:cNvSpPr>
          <p:nvPr>
            <p:ph idx="1"/>
          </p:nvPr>
        </p:nvSpPr>
        <p:spPr>
          <a:xfrm>
            <a:off x="5109983" y="802809"/>
            <a:ext cx="6275035" cy="524994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88631" y="3580186"/>
            <a:ext cx="3501197" cy="1221164"/>
          </a:xfrm>
        </p:spPr>
        <p:txBody>
          <a:bodyPr/>
          <a:lstStyle>
            <a:lvl1pPr marL="0" indent="0" algn="ctr">
              <a:buNone/>
              <a:defRPr sz="1600">
                <a:solidFill>
                  <a:srgbClr val="FFFE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B612ED-93F5-4D72-9C26-9E1AF396A6B2}" type="datetimeFigureOut">
              <a:rPr lang="en-GB" smtClean="0"/>
              <a:t>24/07/2020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CA75929-FC09-4216-8E89-FA74A1DF1859}" type="slidenum">
              <a:rPr lang="en-GB" smtClean="0"/>
              <a:t>‹#›</a:t>
            </a:fld>
            <a:endParaRPr lang="en-GB"/>
          </a:p>
        </p:txBody>
      </p:sp>
    </p:spTree>
    <p:extLst>
      <p:ext uri="{BB962C8B-B14F-4D97-AF65-F5344CB8AC3E}">
        <p14:creationId xmlns:p14="http://schemas.microsoft.com/office/powerpoint/2010/main" val="21360913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73" name="Group 72"/>
          <p:cNvGrpSpPr/>
          <p:nvPr/>
        </p:nvGrpSpPr>
        <p:grpSpPr>
          <a:xfrm>
            <a:off x="-329674" y="-59376"/>
            <a:ext cx="12515851" cy="6923798"/>
            <a:chOff x="-329674" y="-51881"/>
            <a:chExt cx="12515851" cy="6923798"/>
          </a:xfrm>
        </p:grpSpPr>
        <p:sp>
          <p:nvSpPr>
            <p:cNvPr id="81"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4"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0"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1"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3"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9"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76" name="Group 75"/>
          <p:cNvGrpSpPr/>
          <p:nvPr/>
        </p:nvGrpSpPr>
        <p:grpSpPr>
          <a:xfrm>
            <a:off x="805336" y="1698331"/>
            <a:ext cx="5941540" cy="3470421"/>
            <a:chOff x="805336" y="1698331"/>
            <a:chExt cx="5941540" cy="3470421"/>
          </a:xfrm>
        </p:grpSpPr>
        <p:sp>
          <p:nvSpPr>
            <p:cNvPr id="77" name="Rectangle 76"/>
            <p:cNvSpPr/>
            <p:nvPr/>
          </p:nvSpPr>
          <p:spPr>
            <a:xfrm>
              <a:off x="805336" y="1698331"/>
              <a:ext cx="5941540"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 name="Isosceles Triangle 9"/>
            <p:cNvSpPr/>
            <p:nvPr/>
          </p:nvSpPr>
          <p:spPr>
            <a:xfrm rot="10800000">
              <a:off x="3618113" y="4896349"/>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9" name="Rectangle 78"/>
            <p:cNvSpPr/>
            <p:nvPr/>
          </p:nvSpPr>
          <p:spPr>
            <a:xfrm>
              <a:off x="805336" y="2274403"/>
              <a:ext cx="5941540"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3" name="Picture Placeholder 2"/>
          <p:cNvSpPr>
            <a:spLocks noGrp="1" noChangeAspect="1"/>
          </p:cNvSpPr>
          <p:nvPr>
            <p:ph type="pic" idx="1"/>
          </p:nvPr>
        </p:nvSpPr>
        <p:spPr>
          <a:xfrm>
            <a:off x="7543510" y="0"/>
            <a:ext cx="4648490" cy="6858000"/>
          </a:xfrm>
          <a:solidFill>
            <a:schemeClr val="bg1">
              <a:lumMod val="65000"/>
              <a:lumOff val="3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p:cNvSpPr>
            <a:spLocks noGrp="1"/>
          </p:cNvSpPr>
          <p:nvPr>
            <p:ph type="title"/>
          </p:nvPr>
        </p:nvSpPr>
        <p:spPr>
          <a:xfrm>
            <a:off x="885443" y="2360255"/>
            <a:ext cx="5776646" cy="1178032"/>
          </a:xfrm>
        </p:spPr>
        <p:txBody>
          <a:bodyPr bIns="0" anchor="b">
            <a:normAutofit/>
          </a:bodyPr>
          <a:lstStyle>
            <a:lvl1pPr>
              <a:defRPr sz="3600">
                <a:solidFill>
                  <a:srgbClr val="FFFEFF"/>
                </a:solidFill>
              </a:defRPr>
            </a:lvl1pPr>
          </a:lstStyle>
          <a:p>
            <a:r>
              <a:rPr lang="en-US"/>
              <a:t>Click to edit Master title style</a:t>
            </a:r>
            <a:endParaRPr lang="en-US" dirty="0"/>
          </a:p>
        </p:txBody>
      </p:sp>
      <p:sp>
        <p:nvSpPr>
          <p:cNvPr id="4" name="Text Placeholder 3"/>
          <p:cNvSpPr>
            <a:spLocks noGrp="1"/>
          </p:cNvSpPr>
          <p:nvPr>
            <p:ph type="body" sz="half" idx="2"/>
          </p:nvPr>
        </p:nvSpPr>
        <p:spPr>
          <a:xfrm>
            <a:off x="885443" y="3545012"/>
            <a:ext cx="5776646" cy="1274198"/>
          </a:xfrm>
        </p:spPr>
        <p:txBody>
          <a:bodyPr>
            <a:normAutofit/>
          </a:bodyPr>
          <a:lstStyle>
            <a:lvl1pPr marL="0" indent="0" algn="ctr">
              <a:buNone/>
              <a:defRPr sz="1800">
                <a:solidFill>
                  <a:srgbClr val="FFFE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04672" y="320040"/>
            <a:ext cx="3657600" cy="320040"/>
          </a:xfrm>
        </p:spPr>
        <p:txBody>
          <a:bodyPr/>
          <a:lstStyle/>
          <a:p>
            <a:fld id="{3BB612ED-93F5-4D72-9C26-9E1AF396A6B2}" type="datetimeFigureOut">
              <a:rPr lang="en-GB" smtClean="0"/>
              <a:t>24/07/2020</a:t>
            </a:fld>
            <a:endParaRPr lang="en-GB"/>
          </a:p>
        </p:txBody>
      </p:sp>
      <p:sp>
        <p:nvSpPr>
          <p:cNvPr id="6" name="Footer Placeholder 5"/>
          <p:cNvSpPr>
            <a:spLocks noGrp="1"/>
          </p:cNvSpPr>
          <p:nvPr>
            <p:ph type="ftr" sz="quarter" idx="11"/>
          </p:nvPr>
        </p:nvSpPr>
        <p:spPr>
          <a:xfrm>
            <a:off x="804672" y="6227064"/>
            <a:ext cx="5942203" cy="320040"/>
          </a:xfrm>
        </p:spPr>
        <p:txBody>
          <a:bodyPr/>
          <a:lstStyle/>
          <a:p>
            <a:endParaRPr lang="en-GB"/>
          </a:p>
        </p:txBody>
      </p:sp>
      <p:sp>
        <p:nvSpPr>
          <p:cNvPr id="7" name="Slide Number Placeholder 6"/>
          <p:cNvSpPr>
            <a:spLocks noGrp="1"/>
          </p:cNvSpPr>
          <p:nvPr>
            <p:ph type="sldNum" sz="quarter" idx="12"/>
          </p:nvPr>
        </p:nvSpPr>
        <p:spPr>
          <a:xfrm>
            <a:off x="5828377" y="320040"/>
            <a:ext cx="914400" cy="320040"/>
          </a:xfrm>
        </p:spPr>
        <p:txBody>
          <a:bodyPr/>
          <a:lstStyle/>
          <a:p>
            <a:fld id="{DCA75929-FC09-4216-8E89-FA74A1DF1859}" type="slidenum">
              <a:rPr lang="en-GB" smtClean="0"/>
              <a:t>‹#›</a:t>
            </a:fld>
            <a:endParaRPr lang="en-GB"/>
          </a:p>
        </p:txBody>
      </p:sp>
    </p:spTree>
    <p:extLst>
      <p:ext uri="{BB962C8B-B14F-4D97-AF65-F5344CB8AC3E}">
        <p14:creationId xmlns:p14="http://schemas.microsoft.com/office/powerpoint/2010/main" val="9367948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91161" y="2358391"/>
            <a:ext cx="3498667" cy="2456485"/>
          </a:xfrm>
          <a:prstGeom prst="rect">
            <a:avLst/>
          </a:prstGeom>
        </p:spPr>
        <p:txBody>
          <a:bodyPr vert="horz" lIns="228600" tIns="228600" rIns="228600" bIns="22860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434982" y="794719"/>
            <a:ext cx="5950036" cy="525709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04672" y="320040"/>
            <a:ext cx="3657600" cy="320040"/>
          </a:xfrm>
          <a:prstGeom prst="rect">
            <a:avLst/>
          </a:prstGeom>
        </p:spPr>
        <p:txBody>
          <a:bodyPr vert="horz" lIns="91440" tIns="45720" rIns="91440" bIns="45720" rtlCol="0" anchor="ctr"/>
          <a:lstStyle>
            <a:lvl1pPr algn="l">
              <a:defRPr sz="1000">
                <a:solidFill>
                  <a:schemeClr val="tx1">
                    <a:tint val="75000"/>
                  </a:schemeClr>
                </a:solidFill>
              </a:defRPr>
            </a:lvl1pPr>
          </a:lstStyle>
          <a:p>
            <a:fld id="{3BB612ED-93F5-4D72-9C26-9E1AF396A6B2}" type="datetimeFigureOut">
              <a:rPr lang="en-GB" smtClean="0"/>
              <a:t>24/07/2020</a:t>
            </a:fld>
            <a:endParaRPr lang="en-GB"/>
          </a:p>
        </p:txBody>
      </p:sp>
      <p:sp>
        <p:nvSpPr>
          <p:cNvPr id="5" name="Footer Placeholder 4"/>
          <p:cNvSpPr>
            <a:spLocks noGrp="1"/>
          </p:cNvSpPr>
          <p:nvPr>
            <p:ph type="ftr" sz="quarter" idx="3"/>
          </p:nvPr>
        </p:nvSpPr>
        <p:spPr>
          <a:xfrm>
            <a:off x="804672" y="6227064"/>
            <a:ext cx="10588752" cy="320040"/>
          </a:xfrm>
          <a:prstGeom prst="rect">
            <a:avLst/>
          </a:prstGeom>
        </p:spPr>
        <p:txBody>
          <a:bodyPr vert="horz" lIns="91440" tIns="45720" rIns="91440" bIns="45720" rtlCol="0" anchor="ctr"/>
          <a:lstStyle>
            <a:lvl1pPr algn="r">
              <a:defRPr sz="10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10469880" y="320040"/>
            <a:ext cx="914400" cy="320040"/>
          </a:xfrm>
          <a:prstGeom prst="rect">
            <a:avLst/>
          </a:prstGeom>
        </p:spPr>
        <p:txBody>
          <a:bodyPr vert="horz" lIns="91440" tIns="45720" rIns="91440" bIns="45720" rtlCol="0" anchor="ctr"/>
          <a:lstStyle>
            <a:lvl1pPr algn="r">
              <a:defRPr sz="1000">
                <a:solidFill>
                  <a:schemeClr val="tx1">
                    <a:tint val="75000"/>
                  </a:schemeClr>
                </a:solidFill>
              </a:defRPr>
            </a:lvl1pPr>
          </a:lstStyle>
          <a:p>
            <a:fld id="{DCA75929-FC09-4216-8E89-FA74A1DF1859}" type="slidenum">
              <a:rPr lang="en-GB" smtClean="0"/>
              <a:t>‹#›</a:t>
            </a:fld>
            <a:endParaRPr lang="en-GB"/>
          </a:p>
        </p:txBody>
      </p:sp>
    </p:spTree>
    <p:extLst>
      <p:ext uri="{BB962C8B-B14F-4D97-AF65-F5344CB8AC3E}">
        <p14:creationId xmlns:p14="http://schemas.microsoft.com/office/powerpoint/2010/main" val="4116425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lnSpc>
          <a:spcPct val="85000"/>
        </a:lnSpc>
        <a:spcBef>
          <a:spcPct val="0"/>
        </a:spcBef>
        <a:buNone/>
        <a:defRPr sz="4000" b="0" i="0" kern="1200" cap="none" spc="-15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www.iris.edu/"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E8DD8E1A-9945-4DBA-BC40-7A028BF32D2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12" name="Freeform 5">
              <a:extLst>
                <a:ext uri="{FF2B5EF4-FFF2-40B4-BE49-F238E27FC236}">
                  <a16:creationId xmlns:a16="http://schemas.microsoft.com/office/drawing/2014/main" id="{FE1C52F1-9DDF-4839-9B8F-25F7F8D421B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3" name="Freeform 6">
              <a:extLst>
                <a:ext uri="{FF2B5EF4-FFF2-40B4-BE49-F238E27FC236}">
                  <a16:creationId xmlns:a16="http://schemas.microsoft.com/office/drawing/2014/main" id="{DB25E450-AEBE-4B5B-9CD7-7DDA5128D0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4" name="Freeform 7">
              <a:extLst>
                <a:ext uri="{FF2B5EF4-FFF2-40B4-BE49-F238E27FC236}">
                  <a16:creationId xmlns:a16="http://schemas.microsoft.com/office/drawing/2014/main" id="{D57AF4B2-B19E-4839-9D9C-06AD5370C39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5" name="Freeform 8">
              <a:extLst>
                <a:ext uri="{FF2B5EF4-FFF2-40B4-BE49-F238E27FC236}">
                  <a16:creationId xmlns:a16="http://schemas.microsoft.com/office/drawing/2014/main" id="{2949CEBF-F4A7-44B2-8A3B-22558718F79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6" name="Freeform 9">
              <a:extLst>
                <a:ext uri="{FF2B5EF4-FFF2-40B4-BE49-F238E27FC236}">
                  <a16:creationId xmlns:a16="http://schemas.microsoft.com/office/drawing/2014/main" id="{28EAA589-93ED-485D-96BB-B9B21EC96B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7" name="Freeform 10">
              <a:extLst>
                <a:ext uri="{FF2B5EF4-FFF2-40B4-BE49-F238E27FC236}">
                  <a16:creationId xmlns:a16="http://schemas.microsoft.com/office/drawing/2014/main" id="{4BB4F238-A1F2-45F6-9074-18C4A9F921D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8" name="Freeform 11">
              <a:extLst>
                <a:ext uri="{FF2B5EF4-FFF2-40B4-BE49-F238E27FC236}">
                  <a16:creationId xmlns:a16="http://schemas.microsoft.com/office/drawing/2014/main" id="{1C658EE5-B46E-48ED-822D-1C3F08ECAD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9" name="Freeform 12">
              <a:extLst>
                <a:ext uri="{FF2B5EF4-FFF2-40B4-BE49-F238E27FC236}">
                  <a16:creationId xmlns:a16="http://schemas.microsoft.com/office/drawing/2014/main" id="{82AA74BE-73A4-4ADC-B86C-833704C0C0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0" name="Freeform 13">
              <a:extLst>
                <a:ext uri="{FF2B5EF4-FFF2-40B4-BE49-F238E27FC236}">
                  <a16:creationId xmlns:a16="http://schemas.microsoft.com/office/drawing/2014/main" id="{2018BD4B-A593-4075-9FDB-4739C6D53D5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1" name="Freeform 14">
              <a:extLst>
                <a:ext uri="{FF2B5EF4-FFF2-40B4-BE49-F238E27FC236}">
                  <a16:creationId xmlns:a16="http://schemas.microsoft.com/office/drawing/2014/main" id="{0D16E44B-CE60-491F-B907-D02B0B1EE0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2" name="Freeform 15">
              <a:extLst>
                <a:ext uri="{FF2B5EF4-FFF2-40B4-BE49-F238E27FC236}">
                  <a16:creationId xmlns:a16="http://schemas.microsoft.com/office/drawing/2014/main" id="{2DFA7256-7E90-44B6-8E90-2111C1A1F6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3" name="Freeform 16">
              <a:extLst>
                <a:ext uri="{FF2B5EF4-FFF2-40B4-BE49-F238E27FC236}">
                  <a16:creationId xmlns:a16="http://schemas.microsoft.com/office/drawing/2014/main" id="{CE31CD09-2348-4B3A-9C97-CEECA4ABC0F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4" name="Freeform 17">
              <a:extLst>
                <a:ext uri="{FF2B5EF4-FFF2-40B4-BE49-F238E27FC236}">
                  <a16:creationId xmlns:a16="http://schemas.microsoft.com/office/drawing/2014/main" id="{4E5422EF-93F2-41A9-B30F-9EFE9241DE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5" name="Freeform 18">
              <a:extLst>
                <a:ext uri="{FF2B5EF4-FFF2-40B4-BE49-F238E27FC236}">
                  <a16:creationId xmlns:a16="http://schemas.microsoft.com/office/drawing/2014/main" id="{7920E29F-BB48-485F-95FF-5C372339C40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6" name="Freeform 19">
              <a:extLst>
                <a:ext uri="{FF2B5EF4-FFF2-40B4-BE49-F238E27FC236}">
                  <a16:creationId xmlns:a16="http://schemas.microsoft.com/office/drawing/2014/main" id="{ACFDB0E0-ECEB-4EEB-925D-4BE22979C9A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7" name="Freeform 20">
              <a:extLst>
                <a:ext uri="{FF2B5EF4-FFF2-40B4-BE49-F238E27FC236}">
                  <a16:creationId xmlns:a16="http://schemas.microsoft.com/office/drawing/2014/main" id="{30CE2542-FFC2-4E6A-9F84-265FE415D96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8" name="Freeform 21">
              <a:extLst>
                <a:ext uri="{FF2B5EF4-FFF2-40B4-BE49-F238E27FC236}">
                  <a16:creationId xmlns:a16="http://schemas.microsoft.com/office/drawing/2014/main" id="{2864C497-B900-4D3E-895C-A2A823A3C4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29" name="Freeform 22">
              <a:extLst>
                <a:ext uri="{FF2B5EF4-FFF2-40B4-BE49-F238E27FC236}">
                  <a16:creationId xmlns:a16="http://schemas.microsoft.com/office/drawing/2014/main" id="{26441ED2-272A-4395-9966-F5B1C8D3F50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0" name="Freeform 23">
              <a:extLst>
                <a:ext uri="{FF2B5EF4-FFF2-40B4-BE49-F238E27FC236}">
                  <a16:creationId xmlns:a16="http://schemas.microsoft.com/office/drawing/2014/main" id="{701CA35D-3DE0-4BE9-96A9-31A6F24DB8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1" name="Freeform 24">
              <a:extLst>
                <a:ext uri="{FF2B5EF4-FFF2-40B4-BE49-F238E27FC236}">
                  <a16:creationId xmlns:a16="http://schemas.microsoft.com/office/drawing/2014/main" id="{C9367E8C-A75F-4D57-8B79-1B3EEDFD83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2" name="Freeform 25">
              <a:extLst>
                <a:ext uri="{FF2B5EF4-FFF2-40B4-BE49-F238E27FC236}">
                  <a16:creationId xmlns:a16="http://schemas.microsoft.com/office/drawing/2014/main" id="{0846F98D-8409-4D6C-B830-625CC19EBCA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34" name="Group 33">
            <a:extLst>
              <a:ext uri="{FF2B5EF4-FFF2-40B4-BE49-F238E27FC236}">
                <a16:creationId xmlns:a16="http://schemas.microsoft.com/office/drawing/2014/main" id="{F35369DB-627C-41BD-9041-6426E8BF660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00144" y="1699589"/>
            <a:ext cx="3674476" cy="3470421"/>
            <a:chOff x="697883" y="1816768"/>
            <a:chExt cx="3674476" cy="3470421"/>
          </a:xfrm>
        </p:grpSpPr>
        <p:sp>
          <p:nvSpPr>
            <p:cNvPr id="35" name="Rectangle 34">
              <a:extLst>
                <a:ext uri="{FF2B5EF4-FFF2-40B4-BE49-F238E27FC236}">
                  <a16:creationId xmlns:a16="http://schemas.microsoft.com/office/drawing/2014/main" id="{9BA15987-DDC0-4CAB-AF5B-7D11E25D20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6" name="Isosceles Triangle 22">
              <a:extLst>
                <a:ext uri="{FF2B5EF4-FFF2-40B4-BE49-F238E27FC236}">
                  <a16:creationId xmlns:a16="http://schemas.microsoft.com/office/drawing/2014/main" id="{9B6DF8F2-BD4C-48F5-8CDC-95B311500F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7" name="Rectangle 36">
              <a:extLst>
                <a:ext uri="{FF2B5EF4-FFF2-40B4-BE49-F238E27FC236}">
                  <a16:creationId xmlns:a16="http://schemas.microsoft.com/office/drawing/2014/main" id="{8E989FB2-D6DE-43D1-84D5-1C80F99012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useBgFill="1">
        <p:nvSpPr>
          <p:cNvPr id="39" name="Rectangle 38">
            <a:extLst>
              <a:ext uri="{FF2B5EF4-FFF2-40B4-BE49-F238E27FC236}">
                <a16:creationId xmlns:a16="http://schemas.microsoft.com/office/drawing/2014/main" id="{48CAE4AE-A9DF-45AF-9A9C-1712BC6341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1" name="Group 40">
            <a:extLst>
              <a:ext uri="{FF2B5EF4-FFF2-40B4-BE49-F238E27FC236}">
                <a16:creationId xmlns:a16="http://schemas.microsoft.com/office/drawing/2014/main" id="{6C272060-BC98-4C91-A58F-4DFEC566CF7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42" name="Freeform 5">
              <a:extLst>
                <a:ext uri="{FF2B5EF4-FFF2-40B4-BE49-F238E27FC236}">
                  <a16:creationId xmlns:a16="http://schemas.microsoft.com/office/drawing/2014/main" id="{8BA2DCB9-0DC0-4109-B2A2-56896E35E66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306513" y="0"/>
              <a:ext cx="3862388" cy="6843713"/>
            </a:xfrm>
            <a:custGeom>
              <a:avLst/>
              <a:gdLst>
                <a:gd name="T0" fmla="*/ 813 w 813"/>
                <a:gd name="T1" fmla="*/ 0 h 1440"/>
                <a:gd name="T2" fmla="*/ 435 w 813"/>
                <a:gd name="T3" fmla="*/ 1440 h 1440"/>
              </a:gdLst>
              <a:ahLst/>
              <a:cxnLst>
                <a:cxn ang="0">
                  <a:pos x="T0" y="T1"/>
                </a:cxn>
                <a:cxn ang="0">
                  <a:pos x="T2" y="T3"/>
                </a:cxn>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3" name="Freeform 6">
              <a:extLst>
                <a:ext uri="{FF2B5EF4-FFF2-40B4-BE49-F238E27FC236}">
                  <a16:creationId xmlns:a16="http://schemas.microsoft.com/office/drawing/2014/main" id="{64A33555-1142-4AD7-8084-1A99422A1186}"/>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26725" y="9525"/>
              <a:ext cx="1539875" cy="555625"/>
            </a:xfrm>
            <a:custGeom>
              <a:avLst/>
              <a:gdLst>
                <a:gd name="T0" fmla="*/ 324 w 324"/>
                <a:gd name="T1" fmla="*/ 117 h 117"/>
                <a:gd name="T2" fmla="*/ 0 w 324"/>
                <a:gd name="T3" fmla="*/ 0 h 117"/>
              </a:gdLst>
              <a:ahLst/>
              <a:cxnLst>
                <a:cxn ang="0">
                  <a:pos x="T0" y="T1"/>
                </a:cxn>
                <a:cxn ang="0">
                  <a:pos x="T2" y="T3"/>
                </a:cxn>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4" name="Freeform 7">
              <a:extLst>
                <a:ext uri="{FF2B5EF4-FFF2-40B4-BE49-F238E27FC236}">
                  <a16:creationId xmlns:a16="http://schemas.microsoft.com/office/drawing/2014/main" id="{BC6E4081-1A88-453E-8CCF-B97B0CE20DF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247313" y="5013325"/>
              <a:ext cx="1919288" cy="1830388"/>
            </a:xfrm>
            <a:custGeom>
              <a:avLst/>
              <a:gdLst>
                <a:gd name="T0" fmla="*/ 0 w 404"/>
                <a:gd name="T1" fmla="*/ 385 h 385"/>
                <a:gd name="T2" fmla="*/ 404 w 404"/>
                <a:gd name="T3" fmla="*/ 0 h 385"/>
              </a:gdLst>
              <a:ahLst/>
              <a:cxnLst>
                <a:cxn ang="0">
                  <a:pos x="T0" y="T1"/>
                </a:cxn>
                <a:cxn ang="0">
                  <a:pos x="T2" y="T3"/>
                </a:cxn>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5" name="Freeform 8">
              <a:extLst>
                <a:ext uri="{FF2B5EF4-FFF2-40B4-BE49-F238E27FC236}">
                  <a16:creationId xmlns:a16="http://schemas.microsoft.com/office/drawing/2014/main" id="{5B7E0935-6EE8-4C61-AED5-09B9A2A99AF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0775" y="0"/>
              <a:ext cx="3676650" cy="6843713"/>
            </a:xfrm>
            <a:custGeom>
              <a:avLst/>
              <a:gdLst>
                <a:gd name="T0" fmla="*/ 774 w 774"/>
                <a:gd name="T1" fmla="*/ 0 h 1440"/>
                <a:gd name="T2" fmla="*/ 411 w 774"/>
                <a:gd name="T3" fmla="*/ 1440 h 1440"/>
              </a:gdLst>
              <a:ahLst/>
              <a:cxnLst>
                <a:cxn ang="0">
                  <a:pos x="T0" y="T1"/>
                </a:cxn>
                <a:cxn ang="0">
                  <a:pos x="T2" y="T3"/>
                </a:cxn>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6" name="Freeform 9">
              <a:extLst>
                <a:ext uri="{FF2B5EF4-FFF2-40B4-BE49-F238E27FC236}">
                  <a16:creationId xmlns:a16="http://schemas.microsoft.com/office/drawing/2014/main" id="{EB962BD6-C878-48FF-A75E-DCC7BDA3C33C}"/>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02988" y="9525"/>
              <a:ext cx="963613" cy="366713"/>
            </a:xfrm>
            <a:custGeom>
              <a:avLst/>
              <a:gdLst>
                <a:gd name="T0" fmla="*/ 203 w 203"/>
                <a:gd name="T1" fmla="*/ 77 h 77"/>
                <a:gd name="T2" fmla="*/ 0 w 203"/>
                <a:gd name="T3" fmla="*/ 0 h 77"/>
              </a:gdLst>
              <a:ahLst/>
              <a:cxnLst>
                <a:cxn ang="0">
                  <a:pos x="T0" y="T1"/>
                </a:cxn>
                <a:cxn ang="0">
                  <a:pos x="T2" y="T3"/>
                </a:cxn>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7" name="Freeform 10">
              <a:extLst>
                <a:ext uri="{FF2B5EF4-FFF2-40B4-BE49-F238E27FC236}">
                  <a16:creationId xmlns:a16="http://schemas.microsoft.com/office/drawing/2014/main" id="{CABF3786-BDE1-4FE5-9967-F6B6131A2CF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494963" y="5275263"/>
              <a:ext cx="1666875" cy="1577975"/>
            </a:xfrm>
            <a:custGeom>
              <a:avLst/>
              <a:gdLst>
                <a:gd name="T0" fmla="*/ 0 w 351"/>
                <a:gd name="T1" fmla="*/ 332 h 332"/>
                <a:gd name="T2" fmla="*/ 351 w 351"/>
                <a:gd name="T3" fmla="*/ 0 h 332"/>
              </a:gdLst>
              <a:ahLst/>
              <a:cxnLst>
                <a:cxn ang="0">
                  <a:pos x="T0" y="T1"/>
                </a:cxn>
                <a:cxn ang="0">
                  <a:pos x="T2" y="T3"/>
                </a:cxn>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 name="Freeform 11">
              <a:extLst>
                <a:ext uri="{FF2B5EF4-FFF2-40B4-BE49-F238E27FC236}">
                  <a16:creationId xmlns:a16="http://schemas.microsoft.com/office/drawing/2014/main" id="{4969707A-C75E-4F7F-A5C2-2991C654755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01713" y="0"/>
              <a:ext cx="3621088" cy="6843713"/>
            </a:xfrm>
            <a:custGeom>
              <a:avLst/>
              <a:gdLst>
                <a:gd name="T0" fmla="*/ 762 w 762"/>
                <a:gd name="T1" fmla="*/ 0 h 1440"/>
                <a:gd name="T2" fmla="*/ 403 w 762"/>
                <a:gd name="T3" fmla="*/ 1440 h 1440"/>
              </a:gdLst>
              <a:ahLst/>
              <a:cxnLst>
                <a:cxn ang="0">
                  <a:pos x="T0" y="T1"/>
                </a:cxn>
                <a:cxn ang="0">
                  <a:pos x="T2" y="T3"/>
                </a:cxn>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 name="Freeform 12">
              <a:extLst>
                <a:ext uri="{FF2B5EF4-FFF2-40B4-BE49-F238E27FC236}">
                  <a16:creationId xmlns:a16="http://schemas.microsoft.com/office/drawing/2014/main" id="{0E293989-8389-48CD-85D3-CAEFD5E9637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501438" y="9525"/>
              <a:ext cx="665163" cy="257175"/>
            </a:xfrm>
            <a:custGeom>
              <a:avLst/>
              <a:gdLst>
                <a:gd name="T0" fmla="*/ 140 w 140"/>
                <a:gd name="T1" fmla="*/ 54 h 54"/>
                <a:gd name="T2" fmla="*/ 0 w 140"/>
                <a:gd name="T3" fmla="*/ 0 h 54"/>
              </a:gdLst>
              <a:ahLst/>
              <a:cxnLst>
                <a:cxn ang="0">
                  <a:pos x="T0" y="T1"/>
                </a:cxn>
                <a:cxn ang="0">
                  <a:pos x="T2" y="T3"/>
                </a:cxn>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 name="Freeform 13">
              <a:extLst>
                <a:ext uri="{FF2B5EF4-FFF2-40B4-BE49-F238E27FC236}">
                  <a16:creationId xmlns:a16="http://schemas.microsoft.com/office/drawing/2014/main" id="{8DCF1E8B-9247-45E2-8641-90DA9F7D5252}"/>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41013" y="5408613"/>
              <a:ext cx="1525588" cy="1435100"/>
            </a:xfrm>
            <a:custGeom>
              <a:avLst/>
              <a:gdLst>
                <a:gd name="T0" fmla="*/ 0 w 321"/>
                <a:gd name="T1" fmla="*/ 302 h 302"/>
                <a:gd name="T2" fmla="*/ 321 w 321"/>
                <a:gd name="T3" fmla="*/ 0 h 302"/>
              </a:gdLst>
              <a:ahLst/>
              <a:cxnLst>
                <a:cxn ang="0">
                  <a:pos x="T0" y="T1"/>
                </a:cxn>
                <a:cxn ang="0">
                  <a:pos x="T2" y="T3"/>
                </a:cxn>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1" name="Freeform 14">
              <a:extLst>
                <a:ext uri="{FF2B5EF4-FFF2-40B4-BE49-F238E27FC236}">
                  <a16:creationId xmlns:a16="http://schemas.microsoft.com/office/drawing/2014/main" id="{48DF418F-91AD-4E55-AF3B-F28FF45961B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01713" y="0"/>
              <a:ext cx="3244850" cy="6843713"/>
            </a:xfrm>
            <a:custGeom>
              <a:avLst/>
              <a:gdLst>
                <a:gd name="T0" fmla="*/ 683 w 683"/>
                <a:gd name="T1" fmla="*/ 0 h 1440"/>
                <a:gd name="T2" fmla="*/ 355 w 683"/>
                <a:gd name="T3" fmla="*/ 1440 h 1440"/>
              </a:gdLst>
              <a:ahLst/>
              <a:cxnLst>
                <a:cxn ang="0">
                  <a:pos x="T0" y="T1"/>
                </a:cxn>
                <a:cxn ang="0">
                  <a:pos x="T2" y="T3"/>
                </a:cxn>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2" name="Freeform 15">
              <a:extLst>
                <a:ext uri="{FF2B5EF4-FFF2-40B4-BE49-F238E27FC236}">
                  <a16:creationId xmlns:a16="http://schemas.microsoft.com/office/drawing/2014/main" id="{EDBF35BD-D1DA-49B1-AE30-289189DACD5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802938" y="5518150"/>
              <a:ext cx="1363663" cy="1325563"/>
            </a:xfrm>
            <a:custGeom>
              <a:avLst/>
              <a:gdLst>
                <a:gd name="T0" fmla="*/ 0 w 287"/>
                <a:gd name="T1" fmla="*/ 279 h 279"/>
                <a:gd name="T2" fmla="*/ 287 w 287"/>
                <a:gd name="T3" fmla="*/ 0 h 279"/>
              </a:gdLst>
              <a:ahLst/>
              <a:cxnLst>
                <a:cxn ang="0">
                  <a:pos x="T0" y="T1"/>
                </a:cxn>
                <a:cxn ang="0">
                  <a:pos x="T2" y="T3"/>
                </a:cxn>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3" name="Freeform 16">
              <a:extLst>
                <a:ext uri="{FF2B5EF4-FFF2-40B4-BE49-F238E27FC236}">
                  <a16:creationId xmlns:a16="http://schemas.microsoft.com/office/drawing/2014/main" id="{69198BEC-A3B6-4562-AB0F-3E7760026C4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889000" y="0"/>
              <a:ext cx="3230563" cy="6843713"/>
            </a:xfrm>
            <a:custGeom>
              <a:avLst/>
              <a:gdLst>
                <a:gd name="T0" fmla="*/ 680 w 680"/>
                <a:gd name="T1" fmla="*/ 0 h 1440"/>
                <a:gd name="T2" fmla="*/ 337 w 680"/>
                <a:gd name="T3" fmla="*/ 1440 h 1440"/>
              </a:gdLst>
              <a:ahLst/>
              <a:cxnLst>
                <a:cxn ang="0">
                  <a:pos x="T0" y="T1"/>
                </a:cxn>
                <a:cxn ang="0">
                  <a:pos x="T2" y="T3"/>
                </a:cxn>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4" name="Freeform 17">
              <a:extLst>
                <a:ext uri="{FF2B5EF4-FFF2-40B4-BE49-F238E27FC236}">
                  <a16:creationId xmlns:a16="http://schemas.microsoft.com/office/drawing/2014/main" id="{9AB30D45-77AB-4323-83A2-1A637D07D54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979150" y="5694363"/>
              <a:ext cx="1187450" cy="1149350"/>
            </a:xfrm>
            <a:custGeom>
              <a:avLst/>
              <a:gdLst>
                <a:gd name="T0" fmla="*/ 0 w 250"/>
                <a:gd name="T1" fmla="*/ 242 h 242"/>
                <a:gd name="T2" fmla="*/ 250 w 250"/>
                <a:gd name="T3" fmla="*/ 0 h 242"/>
              </a:gdLst>
              <a:ahLst/>
              <a:cxnLst>
                <a:cxn ang="0">
                  <a:pos x="T0" y="T1"/>
                </a:cxn>
                <a:cxn ang="0">
                  <a:pos x="T2" y="T3"/>
                </a:cxn>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5" name="Freeform 18">
              <a:extLst>
                <a:ext uri="{FF2B5EF4-FFF2-40B4-BE49-F238E27FC236}">
                  <a16:creationId xmlns:a16="http://schemas.microsoft.com/office/drawing/2014/main" id="{D1AD137E-7B63-434C-9D0D-5A64BB49685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84188" y="0"/>
              <a:ext cx="3421063" cy="6843713"/>
            </a:xfrm>
            <a:custGeom>
              <a:avLst/>
              <a:gdLst>
                <a:gd name="T0" fmla="*/ 720 w 720"/>
                <a:gd name="T1" fmla="*/ 0 h 1440"/>
                <a:gd name="T2" fmla="*/ 362 w 720"/>
                <a:gd name="T3" fmla="*/ 1440 h 1440"/>
              </a:gdLst>
              <a:ahLst/>
              <a:cxnLst>
                <a:cxn ang="0">
                  <a:pos x="T0" y="T1"/>
                </a:cxn>
                <a:cxn ang="0">
                  <a:pos x="T2" y="T3"/>
                </a:cxn>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6" name="Freeform 19">
              <a:extLst>
                <a:ext uri="{FF2B5EF4-FFF2-40B4-BE49-F238E27FC236}">
                  <a16:creationId xmlns:a16="http://schemas.microsoft.com/office/drawing/2014/main" id="{8B32BE2D-36DC-4BD0-952E-8FE32A70DB88}"/>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87125" y="6049963"/>
              <a:ext cx="879475" cy="793750"/>
            </a:xfrm>
            <a:custGeom>
              <a:avLst/>
              <a:gdLst>
                <a:gd name="T0" fmla="*/ 0 w 185"/>
                <a:gd name="T1" fmla="*/ 167 h 167"/>
                <a:gd name="T2" fmla="*/ 185 w 185"/>
                <a:gd name="T3" fmla="*/ 0 h 167"/>
              </a:gdLst>
              <a:ahLst/>
              <a:cxnLst>
                <a:cxn ang="0">
                  <a:pos x="T0" y="T1"/>
                </a:cxn>
                <a:cxn ang="0">
                  <a:pos x="T2" y="T3"/>
                </a:cxn>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7" name="Freeform 20">
              <a:extLst>
                <a:ext uri="{FF2B5EF4-FFF2-40B4-BE49-F238E27FC236}">
                  <a16:creationId xmlns:a16="http://schemas.microsoft.com/office/drawing/2014/main" id="{930295E0-AD01-4DB0-9829-AD91BED608F7}"/>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98488" y="0"/>
              <a:ext cx="2717800" cy="6843713"/>
            </a:xfrm>
            <a:custGeom>
              <a:avLst/>
              <a:gdLst>
                <a:gd name="T0" fmla="*/ 572 w 572"/>
                <a:gd name="T1" fmla="*/ 0 h 1440"/>
                <a:gd name="T2" fmla="*/ 164 w 572"/>
                <a:gd name="T3" fmla="*/ 1440 h 1440"/>
              </a:gdLst>
              <a:ahLst/>
              <a:cxnLst>
                <a:cxn ang="0">
                  <a:pos x="T0" y="T1"/>
                </a:cxn>
                <a:cxn ang="0">
                  <a:pos x="T2" y="T3"/>
                </a:cxn>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 name="Freeform 21">
              <a:extLst>
                <a:ext uri="{FF2B5EF4-FFF2-40B4-BE49-F238E27FC236}">
                  <a16:creationId xmlns:a16="http://schemas.microsoft.com/office/drawing/2014/main" id="{29807E74-6BFD-4EA7-B3F3-92C0728A7D8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261938" y="0"/>
              <a:ext cx="2944813" cy="6843713"/>
            </a:xfrm>
            <a:custGeom>
              <a:avLst/>
              <a:gdLst>
                <a:gd name="T0" fmla="*/ 620 w 620"/>
                <a:gd name="T1" fmla="*/ 0 h 1440"/>
                <a:gd name="T2" fmla="*/ 186 w 620"/>
                <a:gd name="T3" fmla="*/ 1440 h 1440"/>
              </a:gdLst>
              <a:ahLst/>
              <a:cxnLst>
                <a:cxn ang="0">
                  <a:pos x="T0" y="T1"/>
                </a:cxn>
                <a:cxn ang="0">
                  <a:pos x="T2" y="T3"/>
                </a:cxn>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 name="Freeform 22">
              <a:extLst>
                <a:ext uri="{FF2B5EF4-FFF2-40B4-BE49-F238E27FC236}">
                  <a16:creationId xmlns:a16="http://schemas.microsoft.com/office/drawing/2014/main" id="{C9EDBF49-4B87-4B6F-BEE6-DDC4A63CE60D}"/>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17513" y="0"/>
              <a:ext cx="2403475" cy="6843713"/>
            </a:xfrm>
            <a:custGeom>
              <a:avLst/>
              <a:gdLst>
                <a:gd name="T0" fmla="*/ 506 w 506"/>
                <a:gd name="T1" fmla="*/ 0 h 1440"/>
                <a:gd name="T2" fmla="*/ 171 w 506"/>
                <a:gd name="T3" fmla="*/ 1440 h 1440"/>
              </a:gdLst>
              <a:ahLst/>
              <a:cxnLst>
                <a:cxn ang="0">
                  <a:pos x="T0" y="T1"/>
                </a:cxn>
                <a:cxn ang="0">
                  <a:pos x="T2" y="T3"/>
                </a:cxn>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 name="Freeform 23">
              <a:extLst>
                <a:ext uri="{FF2B5EF4-FFF2-40B4-BE49-F238E27FC236}">
                  <a16:creationId xmlns:a16="http://schemas.microsoft.com/office/drawing/2014/main" id="{7738C468-1405-4ED9-8392-F93FA995EE0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4288" y="9525"/>
              <a:ext cx="1771650" cy="3198813"/>
            </a:xfrm>
            <a:custGeom>
              <a:avLst/>
              <a:gdLst>
                <a:gd name="T0" fmla="*/ 373 w 373"/>
                <a:gd name="T1" fmla="*/ 0 h 673"/>
                <a:gd name="T2" fmla="*/ 0 w 373"/>
                <a:gd name="T3" fmla="*/ 673 h 673"/>
              </a:gdLst>
              <a:ahLst/>
              <a:cxnLst>
                <a:cxn ang="0">
                  <a:pos x="T0" y="T1"/>
                </a:cxn>
                <a:cxn ang="0">
                  <a:pos x="T2" y="T3"/>
                </a:cxn>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 name="Freeform 24">
              <a:extLst>
                <a:ext uri="{FF2B5EF4-FFF2-40B4-BE49-F238E27FC236}">
                  <a16:creationId xmlns:a16="http://schemas.microsoft.com/office/drawing/2014/main" id="{F16402CF-F511-450A-8584-8C8A5B7E9D9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763" y="6016625"/>
              <a:ext cx="214313" cy="827088"/>
            </a:xfrm>
            <a:custGeom>
              <a:avLst/>
              <a:gdLst>
                <a:gd name="T0" fmla="*/ 0 w 45"/>
                <a:gd name="T1" fmla="*/ 0 h 174"/>
                <a:gd name="T2" fmla="*/ 45 w 45"/>
                <a:gd name="T3" fmla="*/ 174 h 174"/>
              </a:gdLst>
              <a:ahLst/>
              <a:cxnLst>
                <a:cxn ang="0">
                  <a:pos x="T0" y="T1"/>
                </a:cxn>
                <a:cxn ang="0">
                  <a:pos x="T2" y="T3"/>
                </a:cxn>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 name="Freeform 25">
              <a:extLst>
                <a:ext uri="{FF2B5EF4-FFF2-40B4-BE49-F238E27FC236}">
                  <a16:creationId xmlns:a16="http://schemas.microsoft.com/office/drawing/2014/main" id="{85E5B49A-CFC2-4019-9BA6-528095F788CC}"/>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4288" y="0"/>
              <a:ext cx="1562100" cy="2228850"/>
            </a:xfrm>
            <a:custGeom>
              <a:avLst/>
              <a:gdLst>
                <a:gd name="T0" fmla="*/ 329 w 329"/>
                <a:gd name="T1" fmla="*/ 0 h 469"/>
                <a:gd name="T2" fmla="*/ 0 w 329"/>
                <a:gd name="T3" fmla="*/ 469 h 469"/>
              </a:gdLst>
              <a:ahLst/>
              <a:cxnLst>
                <a:cxn ang="0">
                  <a:pos x="T0" y="T1"/>
                </a:cxn>
                <a:cxn ang="0">
                  <a:pos x="T2" y="T3"/>
                </a:cxn>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 name="Title 1">
            <a:extLst>
              <a:ext uri="{FF2B5EF4-FFF2-40B4-BE49-F238E27FC236}">
                <a16:creationId xmlns:a16="http://schemas.microsoft.com/office/drawing/2014/main" id="{76E4252E-6BF4-4EE6-9429-8B75144AAE7B}"/>
              </a:ext>
            </a:extLst>
          </p:cNvPr>
          <p:cNvSpPr>
            <a:spLocks noGrp="1"/>
          </p:cNvSpPr>
          <p:nvPr>
            <p:ph type="ctrTitle"/>
          </p:nvPr>
        </p:nvSpPr>
        <p:spPr>
          <a:xfrm>
            <a:off x="7269686" y="795527"/>
            <a:ext cx="4123738" cy="1433323"/>
          </a:xfrm>
        </p:spPr>
        <p:txBody>
          <a:bodyPr vert="horz" lIns="228600" tIns="228600" rIns="228600" bIns="228600" rtlCol="0" anchor="ctr">
            <a:normAutofit fontScale="90000"/>
          </a:bodyPr>
          <a:lstStyle/>
          <a:p>
            <a:pPr algn="l">
              <a:lnSpc>
                <a:spcPct val="85000"/>
              </a:lnSpc>
            </a:pPr>
            <a:r>
              <a:rPr lang="en-US" sz="3200" dirty="0">
                <a:solidFill>
                  <a:schemeClr val="tx2"/>
                </a:solidFill>
              </a:rPr>
              <a:t>Starter: Turn to the person next to you and talk about the questions below</a:t>
            </a:r>
          </a:p>
        </p:txBody>
      </p:sp>
      <p:sp>
        <p:nvSpPr>
          <p:cNvPr id="64" name="Rectangle 63">
            <a:extLst>
              <a:ext uri="{FF2B5EF4-FFF2-40B4-BE49-F238E27FC236}">
                <a16:creationId xmlns:a16="http://schemas.microsoft.com/office/drawing/2014/main" id="{E972DE0D-2E53-4159-ABD3-C601524262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7720" y="795527"/>
            <a:ext cx="5970638" cy="5248847"/>
          </a:xfrm>
          <a:prstGeom prst="rect">
            <a:avLst/>
          </a:prstGeom>
          <a:solidFill>
            <a:schemeClr val="bg1"/>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hawaii drum seismometer">
            <a:hlinkClick r:id="" action="ppaction://media"/>
            <a:extLst>
              <a:ext uri="{FF2B5EF4-FFF2-40B4-BE49-F238E27FC236}">
                <a16:creationId xmlns:a16="http://schemas.microsoft.com/office/drawing/2014/main" id="{A8CECBEA-B3F1-4224-81E6-4A6D580E4784}"/>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082138" y="1215420"/>
            <a:ext cx="5450955" cy="4088216"/>
          </a:xfrm>
          <a:prstGeom prst="rect">
            <a:avLst/>
          </a:prstGeom>
          <a:ln w="12700">
            <a:noFill/>
          </a:ln>
        </p:spPr>
      </p:pic>
      <p:sp>
        <p:nvSpPr>
          <p:cNvPr id="3" name="Subtitle 2">
            <a:extLst>
              <a:ext uri="{FF2B5EF4-FFF2-40B4-BE49-F238E27FC236}">
                <a16:creationId xmlns:a16="http://schemas.microsoft.com/office/drawing/2014/main" id="{7D55CE3F-02F6-447C-9E1F-C178343D36CC}"/>
              </a:ext>
            </a:extLst>
          </p:cNvPr>
          <p:cNvSpPr>
            <a:spLocks noGrp="1"/>
          </p:cNvSpPr>
          <p:nvPr>
            <p:ph type="subTitle" idx="1"/>
          </p:nvPr>
        </p:nvSpPr>
        <p:spPr>
          <a:xfrm>
            <a:off x="7425580" y="2144957"/>
            <a:ext cx="3615483" cy="3678237"/>
          </a:xfrm>
        </p:spPr>
        <p:txBody>
          <a:bodyPr vert="horz" lIns="91440" tIns="45720" rIns="91440" bIns="45720" rtlCol="0" anchor="ctr">
            <a:normAutofit/>
          </a:bodyPr>
          <a:lstStyle/>
          <a:p>
            <a:pPr indent="-228600" algn="l">
              <a:lnSpc>
                <a:spcPct val="120000"/>
              </a:lnSpc>
              <a:buFont typeface="Wingdings" panose="05000000000000000000" pitchFamily="2" charset="2"/>
              <a:buChar char="§"/>
            </a:pPr>
            <a:r>
              <a:rPr lang="en-US" dirty="0">
                <a:solidFill>
                  <a:schemeClr val="tx1"/>
                </a:solidFill>
              </a:rPr>
              <a:t>Explain how this seismometer records seismic waves</a:t>
            </a:r>
          </a:p>
          <a:p>
            <a:pPr algn="l">
              <a:lnSpc>
                <a:spcPct val="120000"/>
              </a:lnSpc>
            </a:pPr>
            <a:endParaRPr lang="en-US" dirty="0">
              <a:solidFill>
                <a:schemeClr val="tx1"/>
              </a:solidFill>
            </a:endParaRPr>
          </a:p>
          <a:p>
            <a:pPr indent="-228600" algn="l">
              <a:lnSpc>
                <a:spcPct val="120000"/>
              </a:lnSpc>
              <a:buFont typeface="Wingdings" panose="05000000000000000000" pitchFamily="2" charset="2"/>
              <a:buChar char="§"/>
            </a:pPr>
            <a:r>
              <a:rPr lang="en-US" dirty="0">
                <a:solidFill>
                  <a:schemeClr val="tx1"/>
                </a:solidFill>
              </a:rPr>
              <a:t>Why does it look like the rotating drum is not shaking? From the video, it looks like the ‘pen’ is the only thing that is moving.</a:t>
            </a:r>
          </a:p>
        </p:txBody>
      </p:sp>
      <p:sp>
        <p:nvSpPr>
          <p:cNvPr id="63" name="TextBox 62">
            <a:extLst>
              <a:ext uri="{FF2B5EF4-FFF2-40B4-BE49-F238E27FC236}">
                <a16:creationId xmlns:a16="http://schemas.microsoft.com/office/drawing/2014/main" id="{807B8210-B9D5-4A52-8ED7-406205A8CA74}"/>
              </a:ext>
            </a:extLst>
          </p:cNvPr>
          <p:cNvSpPr txBox="1"/>
          <p:nvPr/>
        </p:nvSpPr>
        <p:spPr>
          <a:xfrm>
            <a:off x="743468" y="6207698"/>
            <a:ext cx="6099142" cy="395558"/>
          </a:xfrm>
          <a:prstGeom prst="rect">
            <a:avLst/>
          </a:prstGeom>
          <a:noFill/>
        </p:spPr>
        <p:txBody>
          <a:bodyPr wrap="square">
            <a:spAutoFit/>
          </a:bodyPr>
          <a:lstStyle/>
          <a:p>
            <a:pPr algn="l">
              <a:lnSpc>
                <a:spcPct val="120000"/>
              </a:lnSpc>
            </a:pPr>
            <a:r>
              <a:rPr lang="en-US" dirty="0">
                <a:solidFill>
                  <a:schemeClr val="accent2"/>
                </a:solidFill>
              </a:rPr>
              <a:t>https://www.youtube.com/watch?v=Q1vC4jRR0uQ</a:t>
            </a:r>
          </a:p>
        </p:txBody>
      </p:sp>
    </p:spTree>
    <p:extLst>
      <p:ext uri="{BB962C8B-B14F-4D97-AF65-F5344CB8AC3E}">
        <p14:creationId xmlns:p14="http://schemas.microsoft.com/office/powerpoint/2010/main" val="3406995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490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6D06EE-CA67-4F18-ABAC-CE2641C5957E}"/>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B50C3659-9CD8-4D5E-AF74-2C4145FBB575}"/>
              </a:ext>
            </a:extLst>
          </p:cNvPr>
          <p:cNvSpPr>
            <a:spLocks noGrp="1"/>
          </p:cNvSpPr>
          <p:nvPr>
            <p:ph idx="1"/>
          </p:nvPr>
        </p:nvSpPr>
        <p:spPr/>
        <p:txBody>
          <a:bodyPr/>
          <a:lstStyle/>
          <a:p>
            <a:endParaRPr lang="en-GB"/>
          </a:p>
        </p:txBody>
      </p:sp>
      <p:pic>
        <p:nvPicPr>
          <p:cNvPr id="4" name="Picture 3">
            <a:extLst>
              <a:ext uri="{FF2B5EF4-FFF2-40B4-BE49-F238E27FC236}">
                <a16:creationId xmlns:a16="http://schemas.microsoft.com/office/drawing/2014/main" id="{2F43A3F9-FDD0-4B91-BD9C-4DE2EF3078C9}"/>
              </a:ext>
            </a:extLst>
          </p:cNvPr>
          <p:cNvPicPr>
            <a:picLocks noChangeAspect="1"/>
          </p:cNvPicPr>
          <p:nvPr/>
        </p:nvPicPr>
        <p:blipFill rotWithShape="1">
          <a:blip r:embed="rId2"/>
          <a:srcRect l="11173" t="10240" r="16881" b="15120"/>
          <a:stretch/>
        </p:blipFill>
        <p:spPr>
          <a:xfrm>
            <a:off x="1788" y="-1"/>
            <a:ext cx="12190212" cy="6845051"/>
          </a:xfrm>
          <a:prstGeom prst="rect">
            <a:avLst/>
          </a:prstGeom>
        </p:spPr>
      </p:pic>
      <p:sp>
        <p:nvSpPr>
          <p:cNvPr id="5" name="TextBox 4">
            <a:extLst>
              <a:ext uri="{FF2B5EF4-FFF2-40B4-BE49-F238E27FC236}">
                <a16:creationId xmlns:a16="http://schemas.microsoft.com/office/drawing/2014/main" id="{EE329E10-A9CF-45EE-A575-FFB55B91FF55}"/>
              </a:ext>
            </a:extLst>
          </p:cNvPr>
          <p:cNvSpPr txBox="1"/>
          <p:nvPr/>
        </p:nvSpPr>
        <p:spPr>
          <a:xfrm>
            <a:off x="242574" y="2960859"/>
            <a:ext cx="3006970" cy="923330"/>
          </a:xfrm>
          <a:prstGeom prst="rect">
            <a:avLst/>
          </a:prstGeom>
          <a:noFill/>
        </p:spPr>
        <p:txBody>
          <a:bodyPr wrap="square" rtlCol="0">
            <a:spAutoFit/>
          </a:bodyPr>
          <a:lstStyle/>
          <a:p>
            <a:pPr marL="342900" indent="-342900">
              <a:buFont typeface="+mj-lt"/>
              <a:buAutoNum type="arabicPeriod"/>
            </a:pPr>
            <a:r>
              <a:rPr lang="en-GB" dirty="0">
                <a:solidFill>
                  <a:schemeClr val="accent6"/>
                </a:solidFill>
              </a:rPr>
              <a:t>Identify the P wave and S wave arrivals on the seismogram</a:t>
            </a:r>
          </a:p>
        </p:txBody>
      </p:sp>
      <p:sp>
        <p:nvSpPr>
          <p:cNvPr id="6" name="TextBox 5">
            <a:extLst>
              <a:ext uri="{FF2B5EF4-FFF2-40B4-BE49-F238E27FC236}">
                <a16:creationId xmlns:a16="http://schemas.microsoft.com/office/drawing/2014/main" id="{AF85F553-772B-4E14-98FF-78F94CE27C96}"/>
              </a:ext>
            </a:extLst>
          </p:cNvPr>
          <p:cNvSpPr txBox="1"/>
          <p:nvPr/>
        </p:nvSpPr>
        <p:spPr>
          <a:xfrm>
            <a:off x="8392258" y="303334"/>
            <a:ext cx="3613638" cy="1477328"/>
          </a:xfrm>
          <a:prstGeom prst="rect">
            <a:avLst/>
          </a:prstGeom>
          <a:noFill/>
        </p:spPr>
        <p:txBody>
          <a:bodyPr wrap="square" rtlCol="0">
            <a:spAutoFit/>
          </a:bodyPr>
          <a:lstStyle/>
          <a:p>
            <a:pPr marL="342900" indent="-342900">
              <a:buFont typeface="+mj-lt"/>
              <a:buAutoNum type="arabicPeriod" startAt="2"/>
            </a:pPr>
            <a:r>
              <a:rPr lang="en-GB" dirty="0">
                <a:solidFill>
                  <a:schemeClr val="accent6"/>
                </a:solidFill>
              </a:rPr>
              <a:t>Using the fact that P and S waves travel at different speeds, calculate the distance of the source from your seismometer station</a:t>
            </a:r>
          </a:p>
        </p:txBody>
      </p:sp>
      <p:sp>
        <p:nvSpPr>
          <p:cNvPr id="7" name="TextBox 6">
            <a:extLst>
              <a:ext uri="{FF2B5EF4-FFF2-40B4-BE49-F238E27FC236}">
                <a16:creationId xmlns:a16="http://schemas.microsoft.com/office/drawing/2014/main" id="{9163CE07-B1D6-453F-AB79-3117892EC62A}"/>
              </a:ext>
            </a:extLst>
          </p:cNvPr>
          <p:cNvSpPr txBox="1"/>
          <p:nvPr/>
        </p:nvSpPr>
        <p:spPr>
          <a:xfrm>
            <a:off x="5149220" y="5441178"/>
            <a:ext cx="2669933" cy="1200329"/>
          </a:xfrm>
          <a:prstGeom prst="rect">
            <a:avLst/>
          </a:prstGeom>
          <a:noFill/>
        </p:spPr>
        <p:txBody>
          <a:bodyPr wrap="square" rtlCol="0">
            <a:spAutoFit/>
          </a:bodyPr>
          <a:lstStyle/>
          <a:p>
            <a:pPr marL="342900" indent="-342900">
              <a:buFont typeface="+mj-lt"/>
              <a:buAutoNum type="arabicPeriod" startAt="3"/>
            </a:pPr>
            <a:r>
              <a:rPr lang="en-GB" dirty="0">
                <a:solidFill>
                  <a:schemeClr val="accent6"/>
                </a:solidFill>
              </a:rPr>
              <a:t>There should be one point that is the correct distance from each station</a:t>
            </a:r>
          </a:p>
        </p:txBody>
      </p:sp>
    </p:spTree>
    <p:extLst>
      <p:ext uri="{BB962C8B-B14F-4D97-AF65-F5344CB8AC3E}">
        <p14:creationId xmlns:p14="http://schemas.microsoft.com/office/powerpoint/2010/main" val="15198467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84DB7353-7D7A-431B-A5B6-A3845E6F2BB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9" name="Freeform 5">
              <a:extLst>
                <a:ext uri="{FF2B5EF4-FFF2-40B4-BE49-F238E27FC236}">
                  <a16:creationId xmlns:a16="http://schemas.microsoft.com/office/drawing/2014/main" id="{9E8D15D6-6183-4BE1-A315-C7EC9C1A53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 name="Freeform 6">
              <a:extLst>
                <a:ext uri="{FF2B5EF4-FFF2-40B4-BE49-F238E27FC236}">
                  <a16:creationId xmlns:a16="http://schemas.microsoft.com/office/drawing/2014/main" id="{82A253FA-4E60-4B4D-94B0-93ECFCF3098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1" name="Freeform 7">
              <a:extLst>
                <a:ext uri="{FF2B5EF4-FFF2-40B4-BE49-F238E27FC236}">
                  <a16:creationId xmlns:a16="http://schemas.microsoft.com/office/drawing/2014/main" id="{E1B39AD1-11BD-457B-822C-A873607F41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2" name="Freeform 8">
              <a:extLst>
                <a:ext uri="{FF2B5EF4-FFF2-40B4-BE49-F238E27FC236}">
                  <a16:creationId xmlns:a16="http://schemas.microsoft.com/office/drawing/2014/main" id="{CC286005-78D5-4BE4-AA8B-75CDC07E78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3" name="Freeform 9">
              <a:extLst>
                <a:ext uri="{FF2B5EF4-FFF2-40B4-BE49-F238E27FC236}">
                  <a16:creationId xmlns:a16="http://schemas.microsoft.com/office/drawing/2014/main" id="{09E4A22D-7E83-4F24-97FE-931A93CACC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4" name="Freeform 10">
              <a:extLst>
                <a:ext uri="{FF2B5EF4-FFF2-40B4-BE49-F238E27FC236}">
                  <a16:creationId xmlns:a16="http://schemas.microsoft.com/office/drawing/2014/main" id="{4351E96B-8DD4-4D5E-A9F0-C47F5F33781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5" name="Freeform 11">
              <a:extLst>
                <a:ext uri="{FF2B5EF4-FFF2-40B4-BE49-F238E27FC236}">
                  <a16:creationId xmlns:a16="http://schemas.microsoft.com/office/drawing/2014/main" id="{BFF78610-2475-4756-9EC8-5DA7D8902D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6" name="Freeform 12">
              <a:extLst>
                <a:ext uri="{FF2B5EF4-FFF2-40B4-BE49-F238E27FC236}">
                  <a16:creationId xmlns:a16="http://schemas.microsoft.com/office/drawing/2014/main" id="{C7ACAE44-681D-4CBC-B2AB-E5131DF5A8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7" name="Freeform 13">
              <a:extLst>
                <a:ext uri="{FF2B5EF4-FFF2-40B4-BE49-F238E27FC236}">
                  <a16:creationId xmlns:a16="http://schemas.microsoft.com/office/drawing/2014/main" id="{CA22E4A0-73AA-4722-9C16-F3AF9A33EC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8" name="Freeform 14">
              <a:extLst>
                <a:ext uri="{FF2B5EF4-FFF2-40B4-BE49-F238E27FC236}">
                  <a16:creationId xmlns:a16="http://schemas.microsoft.com/office/drawing/2014/main" id="{BB36E626-EBEB-41C0-B224-8DB049DB4D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9" name="Freeform 15">
              <a:extLst>
                <a:ext uri="{FF2B5EF4-FFF2-40B4-BE49-F238E27FC236}">
                  <a16:creationId xmlns:a16="http://schemas.microsoft.com/office/drawing/2014/main" id="{D603DEC5-BED4-4DB6-A253-F61CC36742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0" name="Freeform 16">
              <a:extLst>
                <a:ext uri="{FF2B5EF4-FFF2-40B4-BE49-F238E27FC236}">
                  <a16:creationId xmlns:a16="http://schemas.microsoft.com/office/drawing/2014/main" id="{86AE9DE6-CA9A-479B-A0FB-0E1BAC7A65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1" name="Freeform 17">
              <a:extLst>
                <a:ext uri="{FF2B5EF4-FFF2-40B4-BE49-F238E27FC236}">
                  <a16:creationId xmlns:a16="http://schemas.microsoft.com/office/drawing/2014/main" id="{16CB8DC8-E75F-4574-A290-AAB7031BE8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2" name="Freeform 18">
              <a:extLst>
                <a:ext uri="{FF2B5EF4-FFF2-40B4-BE49-F238E27FC236}">
                  <a16:creationId xmlns:a16="http://schemas.microsoft.com/office/drawing/2014/main" id="{1CA657E1-3A52-4C23-AA47-EBB2D5C414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3" name="Freeform 19">
              <a:extLst>
                <a:ext uri="{FF2B5EF4-FFF2-40B4-BE49-F238E27FC236}">
                  <a16:creationId xmlns:a16="http://schemas.microsoft.com/office/drawing/2014/main" id="{ED4F701B-2A93-464F-A673-54EED5C4C4C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4" name="Freeform 20">
              <a:extLst>
                <a:ext uri="{FF2B5EF4-FFF2-40B4-BE49-F238E27FC236}">
                  <a16:creationId xmlns:a16="http://schemas.microsoft.com/office/drawing/2014/main" id="{9977C34F-F6C9-4749-B201-7B928802DF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5" name="Freeform 21">
              <a:extLst>
                <a:ext uri="{FF2B5EF4-FFF2-40B4-BE49-F238E27FC236}">
                  <a16:creationId xmlns:a16="http://schemas.microsoft.com/office/drawing/2014/main" id="{3A913E6B-DBE9-4291-A34C-36069ECB8E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6" name="Freeform 22">
              <a:extLst>
                <a:ext uri="{FF2B5EF4-FFF2-40B4-BE49-F238E27FC236}">
                  <a16:creationId xmlns:a16="http://schemas.microsoft.com/office/drawing/2014/main" id="{7D415C04-AB5C-4B76-9E49-EEBAEE64D0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27" name="Freeform 23">
              <a:extLst>
                <a:ext uri="{FF2B5EF4-FFF2-40B4-BE49-F238E27FC236}">
                  <a16:creationId xmlns:a16="http://schemas.microsoft.com/office/drawing/2014/main" id="{151FDC11-E872-4EAE-A597-822F9FE1708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9" name="Group 28">
            <a:extLst>
              <a:ext uri="{FF2B5EF4-FFF2-40B4-BE49-F238E27FC236}">
                <a16:creationId xmlns:a16="http://schemas.microsoft.com/office/drawing/2014/main" id="{1B24766B-81CA-44C7-BF11-77A12BA424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669293" y="1186483"/>
            <a:ext cx="8848345" cy="4477933"/>
            <a:chOff x="1669293" y="1186483"/>
            <a:chExt cx="8848345" cy="4477933"/>
          </a:xfrm>
        </p:grpSpPr>
        <p:sp>
          <p:nvSpPr>
            <p:cNvPr id="30" name="Rectangle 29">
              <a:extLst>
                <a:ext uri="{FF2B5EF4-FFF2-40B4-BE49-F238E27FC236}">
                  <a16:creationId xmlns:a16="http://schemas.microsoft.com/office/drawing/2014/main" id="{1A2F9962-DEB8-461C-8B4C-C0ED0D8A7B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1" name="Isosceles Triangle 30">
              <a:extLst>
                <a:ext uri="{FF2B5EF4-FFF2-40B4-BE49-F238E27FC236}">
                  <a16:creationId xmlns:a16="http://schemas.microsoft.com/office/drawing/2014/main" id="{C0672E08-EB09-4B8E-8522-24BBC2CFFD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Rectangle 31">
              <a:extLst>
                <a:ext uri="{FF2B5EF4-FFF2-40B4-BE49-F238E27FC236}">
                  <a16:creationId xmlns:a16="http://schemas.microsoft.com/office/drawing/2014/main" id="{3447AB64-F3EC-4A1F-BFD4-F0F9DB3DAD7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useBgFill="1">
        <p:nvSpPr>
          <p:cNvPr id="34" name="Rectangle 33">
            <a:extLst>
              <a:ext uri="{FF2B5EF4-FFF2-40B4-BE49-F238E27FC236}">
                <a16:creationId xmlns:a16="http://schemas.microsoft.com/office/drawing/2014/main" id="{6BDBA639-2A71-4A60-A71A-FF1836F546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6" name="Group 35">
            <a:extLst>
              <a:ext uri="{FF2B5EF4-FFF2-40B4-BE49-F238E27FC236}">
                <a16:creationId xmlns:a16="http://schemas.microsoft.com/office/drawing/2014/main" id="{35924136-7A09-46EF-8617-C67A3103921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37" name="Freeform 5">
              <a:extLst>
                <a:ext uri="{FF2B5EF4-FFF2-40B4-BE49-F238E27FC236}">
                  <a16:creationId xmlns:a16="http://schemas.microsoft.com/office/drawing/2014/main" id="{327DC803-4216-403C-8634-95C3805C5A0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accent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8" name="Freeform 6">
              <a:extLst>
                <a:ext uri="{FF2B5EF4-FFF2-40B4-BE49-F238E27FC236}">
                  <a16:creationId xmlns:a16="http://schemas.microsoft.com/office/drawing/2014/main" id="{19C02959-4F69-4902-A769-0F5D99B5521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accent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9" name="Freeform 7">
              <a:extLst>
                <a:ext uri="{FF2B5EF4-FFF2-40B4-BE49-F238E27FC236}">
                  <a16:creationId xmlns:a16="http://schemas.microsoft.com/office/drawing/2014/main" id="{1D94CF1B-D15B-4149-8FCA-AE670E6A93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accent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0" name="Freeform 8">
              <a:extLst>
                <a:ext uri="{FF2B5EF4-FFF2-40B4-BE49-F238E27FC236}">
                  <a16:creationId xmlns:a16="http://schemas.microsoft.com/office/drawing/2014/main" id="{8C9365EA-8423-4593-8C57-7B48D7D12A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accent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1" name="Freeform 9">
              <a:extLst>
                <a:ext uri="{FF2B5EF4-FFF2-40B4-BE49-F238E27FC236}">
                  <a16:creationId xmlns:a16="http://schemas.microsoft.com/office/drawing/2014/main" id="{01EEAF88-94B0-4630-816A-24193052D5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accent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2" name="Freeform 10">
              <a:extLst>
                <a:ext uri="{FF2B5EF4-FFF2-40B4-BE49-F238E27FC236}">
                  <a16:creationId xmlns:a16="http://schemas.microsoft.com/office/drawing/2014/main" id="{5B6DEC10-BBA0-4E0F-8A69-019F1365E0A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accent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3" name="Freeform 11">
              <a:extLst>
                <a:ext uri="{FF2B5EF4-FFF2-40B4-BE49-F238E27FC236}">
                  <a16:creationId xmlns:a16="http://schemas.microsoft.com/office/drawing/2014/main" id="{729A087A-C9FE-467F-9641-B0E95789CE7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accent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4" name="Freeform 12">
              <a:extLst>
                <a:ext uri="{FF2B5EF4-FFF2-40B4-BE49-F238E27FC236}">
                  <a16:creationId xmlns:a16="http://schemas.microsoft.com/office/drawing/2014/main" id="{66ACD9AB-A112-4C90-BDF5-007326435E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accent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5" name="Freeform 13">
              <a:extLst>
                <a:ext uri="{FF2B5EF4-FFF2-40B4-BE49-F238E27FC236}">
                  <a16:creationId xmlns:a16="http://schemas.microsoft.com/office/drawing/2014/main" id="{A3A7DD6B-D7D6-4638-8B34-C2FD315F883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accent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6" name="Freeform 14">
              <a:extLst>
                <a:ext uri="{FF2B5EF4-FFF2-40B4-BE49-F238E27FC236}">
                  <a16:creationId xmlns:a16="http://schemas.microsoft.com/office/drawing/2014/main" id="{971E588E-76C9-4C12-8ACC-7CB31C8B64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accent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7" name="Freeform 15">
              <a:extLst>
                <a:ext uri="{FF2B5EF4-FFF2-40B4-BE49-F238E27FC236}">
                  <a16:creationId xmlns:a16="http://schemas.microsoft.com/office/drawing/2014/main" id="{6D7021A2-08A5-4953-9623-F0FBD764BC7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accent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48" name="Freeform 16">
              <a:extLst>
                <a:ext uri="{FF2B5EF4-FFF2-40B4-BE49-F238E27FC236}">
                  <a16:creationId xmlns:a16="http://schemas.microsoft.com/office/drawing/2014/main" id="{011094DA-5DEB-406A-923C-6F877A84A7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accent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49" name="Freeform 17">
              <a:extLst>
                <a:ext uri="{FF2B5EF4-FFF2-40B4-BE49-F238E27FC236}">
                  <a16:creationId xmlns:a16="http://schemas.microsoft.com/office/drawing/2014/main" id="{468E9BA1-48C8-48CE-935E-4273719EF4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accent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0" name="Freeform 18">
              <a:extLst>
                <a:ext uri="{FF2B5EF4-FFF2-40B4-BE49-F238E27FC236}">
                  <a16:creationId xmlns:a16="http://schemas.microsoft.com/office/drawing/2014/main" id="{59067524-456C-44A4-A862-D368725FD59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accent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1" name="Freeform 19">
              <a:extLst>
                <a:ext uri="{FF2B5EF4-FFF2-40B4-BE49-F238E27FC236}">
                  <a16:creationId xmlns:a16="http://schemas.microsoft.com/office/drawing/2014/main" id="{6CC511ED-EA58-49CA-BA25-7BBCE97FDA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accent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2" name="Freeform 20">
              <a:extLst>
                <a:ext uri="{FF2B5EF4-FFF2-40B4-BE49-F238E27FC236}">
                  <a16:creationId xmlns:a16="http://schemas.microsoft.com/office/drawing/2014/main" id="{0A9D653C-5DB0-4F30-92CA-AE327EC474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accent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3" name="Freeform 21">
              <a:extLst>
                <a:ext uri="{FF2B5EF4-FFF2-40B4-BE49-F238E27FC236}">
                  <a16:creationId xmlns:a16="http://schemas.microsoft.com/office/drawing/2014/main" id="{B044498C-C39B-4014-A7A8-AA8B3C34EC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accent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4" name="Freeform 22">
              <a:extLst>
                <a:ext uri="{FF2B5EF4-FFF2-40B4-BE49-F238E27FC236}">
                  <a16:creationId xmlns:a16="http://schemas.microsoft.com/office/drawing/2014/main" id="{E2CEBFE7-60D2-4712-BF9D-AE01A05CD4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accent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55" name="Freeform 23">
              <a:extLst>
                <a:ext uri="{FF2B5EF4-FFF2-40B4-BE49-F238E27FC236}">
                  <a16:creationId xmlns:a16="http://schemas.microsoft.com/office/drawing/2014/main" id="{D2DB0AA5-6DDE-40D6-AF1F-DD7FA67B3A0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accent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sp>
        <p:nvSpPr>
          <p:cNvPr id="57" name="Rectangle 56">
            <a:extLst>
              <a:ext uri="{FF2B5EF4-FFF2-40B4-BE49-F238E27FC236}">
                <a16:creationId xmlns:a16="http://schemas.microsoft.com/office/drawing/2014/main" id="{B4B7C3E1-40F0-4FCA-B4E9-81E4C0A4E4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27000">
                <a:schemeClr val="bg1">
                  <a:alpha val="97000"/>
                </a:schemeClr>
              </a:gs>
              <a:gs pos="0">
                <a:schemeClr val="bg1">
                  <a:lumMod val="95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CC433BF9-69A2-45CC-A8AE-8E7639855A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907728" y="1241802"/>
            <a:ext cx="6376545" cy="548369"/>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 name="Rectangle 60">
            <a:extLst>
              <a:ext uri="{FF2B5EF4-FFF2-40B4-BE49-F238E27FC236}">
                <a16:creationId xmlns:a16="http://schemas.microsoft.com/office/drawing/2014/main" id="{1D0D2D9C-86F3-4EA9-B705-D3AE549F5F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906981" y="1878661"/>
            <a:ext cx="6378038" cy="332219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559C85BC-3E35-4216-B9CD-09556A812577}"/>
              </a:ext>
            </a:extLst>
          </p:cNvPr>
          <p:cNvSpPr>
            <a:spLocks noGrp="1"/>
          </p:cNvSpPr>
          <p:nvPr>
            <p:ph type="title"/>
          </p:nvPr>
        </p:nvSpPr>
        <p:spPr>
          <a:xfrm>
            <a:off x="3041151" y="1963010"/>
            <a:ext cx="6109699" cy="1746262"/>
          </a:xfrm>
        </p:spPr>
        <p:txBody>
          <a:bodyPr vert="horz" lIns="228600" tIns="228600" rIns="228600" bIns="0" rtlCol="0" anchor="b">
            <a:normAutofit/>
          </a:bodyPr>
          <a:lstStyle/>
          <a:p>
            <a:pPr>
              <a:lnSpc>
                <a:spcPct val="80000"/>
              </a:lnSpc>
            </a:pPr>
            <a:r>
              <a:rPr lang="en-US" sz="8800" dirty="0">
                <a:solidFill>
                  <a:schemeClr val="accent5"/>
                </a:solidFill>
              </a:rPr>
              <a:t>Our results…</a:t>
            </a:r>
          </a:p>
        </p:txBody>
      </p:sp>
      <p:sp>
        <p:nvSpPr>
          <p:cNvPr id="63" name="Isosceles Triangle 62">
            <a:extLst>
              <a:ext uri="{FF2B5EF4-FFF2-40B4-BE49-F238E27FC236}">
                <a16:creationId xmlns:a16="http://schemas.microsoft.com/office/drawing/2014/main" id="{F6522EDA-35F9-42E1-B96C-57E7BD9EEA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5892384" y="5200858"/>
            <a:ext cx="407233" cy="351063"/>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Tree>
    <p:extLst>
      <p:ext uri="{BB962C8B-B14F-4D97-AF65-F5344CB8AC3E}">
        <p14:creationId xmlns:p14="http://schemas.microsoft.com/office/powerpoint/2010/main" val="19638826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17C4610E-9C18-467B-BF10-BE6A974CC36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10" name="Freeform 5">
              <a:extLst>
                <a:ext uri="{FF2B5EF4-FFF2-40B4-BE49-F238E27FC236}">
                  <a16:creationId xmlns:a16="http://schemas.microsoft.com/office/drawing/2014/main" id="{296DF307-344E-4E9B-A7AA-8139E450D1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1" name="Freeform 6">
              <a:extLst>
                <a:ext uri="{FF2B5EF4-FFF2-40B4-BE49-F238E27FC236}">
                  <a16:creationId xmlns:a16="http://schemas.microsoft.com/office/drawing/2014/main" id="{E263CC2D-ACFB-4EB3-ADF9-CD82BC8422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2" name="Freeform 7">
              <a:extLst>
                <a:ext uri="{FF2B5EF4-FFF2-40B4-BE49-F238E27FC236}">
                  <a16:creationId xmlns:a16="http://schemas.microsoft.com/office/drawing/2014/main" id="{C5366E2F-9BA0-485A-B1CA-A5E6E2E379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3" name="Freeform 8">
              <a:extLst>
                <a:ext uri="{FF2B5EF4-FFF2-40B4-BE49-F238E27FC236}">
                  <a16:creationId xmlns:a16="http://schemas.microsoft.com/office/drawing/2014/main" id="{1803051E-7C26-4F53-8293-B4EAED4212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4" name="Freeform 9">
              <a:extLst>
                <a:ext uri="{FF2B5EF4-FFF2-40B4-BE49-F238E27FC236}">
                  <a16:creationId xmlns:a16="http://schemas.microsoft.com/office/drawing/2014/main" id="{D10888CD-E496-4116-9C45-CF4F17ADE6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5" name="Freeform 10">
              <a:extLst>
                <a:ext uri="{FF2B5EF4-FFF2-40B4-BE49-F238E27FC236}">
                  <a16:creationId xmlns:a16="http://schemas.microsoft.com/office/drawing/2014/main" id="{0A42DA8F-DA3D-43E9-A184-E0F6C133A1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6" name="Freeform 11">
              <a:extLst>
                <a:ext uri="{FF2B5EF4-FFF2-40B4-BE49-F238E27FC236}">
                  <a16:creationId xmlns:a16="http://schemas.microsoft.com/office/drawing/2014/main" id="{473EAD31-7AA3-49B7-ADD6-C13FF0F141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7" name="Freeform 12">
              <a:extLst>
                <a:ext uri="{FF2B5EF4-FFF2-40B4-BE49-F238E27FC236}">
                  <a16:creationId xmlns:a16="http://schemas.microsoft.com/office/drawing/2014/main" id="{2BBB7CDF-BA2E-451F-9201-CF2B6FEAEAE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8" name="Freeform 13">
              <a:extLst>
                <a:ext uri="{FF2B5EF4-FFF2-40B4-BE49-F238E27FC236}">
                  <a16:creationId xmlns:a16="http://schemas.microsoft.com/office/drawing/2014/main" id="{84809EF2-CD0D-4BC3-ABC7-E7E312A1D7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9" name="Freeform 14">
              <a:extLst>
                <a:ext uri="{FF2B5EF4-FFF2-40B4-BE49-F238E27FC236}">
                  <a16:creationId xmlns:a16="http://schemas.microsoft.com/office/drawing/2014/main" id="{11D2D6C5-637B-4AFE-97F4-D4E48A6134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20" name="Freeform 15">
              <a:extLst>
                <a:ext uri="{FF2B5EF4-FFF2-40B4-BE49-F238E27FC236}">
                  <a16:creationId xmlns:a16="http://schemas.microsoft.com/office/drawing/2014/main" id="{F841B2C5-57F5-4FE6-B4D4-EBB3F308811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1" name="Freeform 16">
              <a:extLst>
                <a:ext uri="{FF2B5EF4-FFF2-40B4-BE49-F238E27FC236}">
                  <a16:creationId xmlns:a16="http://schemas.microsoft.com/office/drawing/2014/main" id="{B4822A39-2A52-4B2C-9319-BEFC526DB0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2" name="Freeform 17">
              <a:extLst>
                <a:ext uri="{FF2B5EF4-FFF2-40B4-BE49-F238E27FC236}">
                  <a16:creationId xmlns:a16="http://schemas.microsoft.com/office/drawing/2014/main" id="{4E469692-E783-4950-8DEC-3A1FD3978B0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3" name="Freeform 18">
              <a:extLst>
                <a:ext uri="{FF2B5EF4-FFF2-40B4-BE49-F238E27FC236}">
                  <a16:creationId xmlns:a16="http://schemas.microsoft.com/office/drawing/2014/main" id="{012909CD-3254-41E5-B8BB-0F2D7CE0D8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4" name="Freeform 19">
              <a:extLst>
                <a:ext uri="{FF2B5EF4-FFF2-40B4-BE49-F238E27FC236}">
                  <a16:creationId xmlns:a16="http://schemas.microsoft.com/office/drawing/2014/main" id="{93E7648E-861E-4503-AEDC-56C4EC50729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5" name="Freeform 20">
              <a:extLst>
                <a:ext uri="{FF2B5EF4-FFF2-40B4-BE49-F238E27FC236}">
                  <a16:creationId xmlns:a16="http://schemas.microsoft.com/office/drawing/2014/main" id="{F9C72257-EBD0-4D1C-A32C-D846446872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6" name="Freeform 21">
              <a:extLst>
                <a:ext uri="{FF2B5EF4-FFF2-40B4-BE49-F238E27FC236}">
                  <a16:creationId xmlns:a16="http://schemas.microsoft.com/office/drawing/2014/main" id="{87BB2CBB-9C22-4E28-AB86-DC92AEE2DB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7" name="Freeform 22">
              <a:extLst>
                <a:ext uri="{FF2B5EF4-FFF2-40B4-BE49-F238E27FC236}">
                  <a16:creationId xmlns:a16="http://schemas.microsoft.com/office/drawing/2014/main" id="{F85B3053-8D9F-410A-80C2-7960DDEA6A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28" name="Freeform 23">
              <a:extLst>
                <a:ext uri="{FF2B5EF4-FFF2-40B4-BE49-F238E27FC236}">
                  <a16:creationId xmlns:a16="http://schemas.microsoft.com/office/drawing/2014/main" id="{E8FF5DA7-6E72-41F1-A54C-EAF440A274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30" name="Group 29">
            <a:extLst>
              <a:ext uri="{FF2B5EF4-FFF2-40B4-BE49-F238E27FC236}">
                <a16:creationId xmlns:a16="http://schemas.microsoft.com/office/drawing/2014/main" id="{A899734C-500F-4274-9854-8BFA14A1D7E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669293" y="1186483"/>
            <a:ext cx="8848345" cy="4477933"/>
            <a:chOff x="1669293" y="1186483"/>
            <a:chExt cx="8848345" cy="4477933"/>
          </a:xfrm>
        </p:grpSpPr>
        <p:sp>
          <p:nvSpPr>
            <p:cNvPr id="31" name="Rectangle 30">
              <a:extLst>
                <a:ext uri="{FF2B5EF4-FFF2-40B4-BE49-F238E27FC236}">
                  <a16:creationId xmlns:a16="http://schemas.microsoft.com/office/drawing/2014/main" id="{FF07BF51-2934-47AD-A415-7400882F14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Isosceles Triangle 31">
              <a:extLst>
                <a:ext uri="{FF2B5EF4-FFF2-40B4-BE49-F238E27FC236}">
                  <a16:creationId xmlns:a16="http://schemas.microsoft.com/office/drawing/2014/main" id="{DD6E3DF0-EDC0-458B-9C5B-911814F0A68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3" name="Rectangle 32">
              <a:extLst>
                <a:ext uri="{FF2B5EF4-FFF2-40B4-BE49-F238E27FC236}">
                  <a16:creationId xmlns:a16="http://schemas.microsoft.com/office/drawing/2014/main" id="{5D0824B1-47C9-4504-99FB-CB15051979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35" name="Rectangle 34">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12193061" cy="686920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7" name="Group 36">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38"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9"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0"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1"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2"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3"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4"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5"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6"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7"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8"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49"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50"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1"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2"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3"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4"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5"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56"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sp>
        <p:nvSpPr>
          <p:cNvPr id="2" name="Title 1">
            <a:extLst>
              <a:ext uri="{FF2B5EF4-FFF2-40B4-BE49-F238E27FC236}">
                <a16:creationId xmlns:a16="http://schemas.microsoft.com/office/drawing/2014/main" id="{632ECE2E-9A4A-4623-9F3A-89038D86BCDA}"/>
              </a:ext>
            </a:extLst>
          </p:cNvPr>
          <p:cNvSpPr>
            <a:spLocks noGrp="1"/>
          </p:cNvSpPr>
          <p:nvPr>
            <p:ph type="title"/>
          </p:nvPr>
        </p:nvSpPr>
        <p:spPr>
          <a:xfrm>
            <a:off x="1378425" y="5199797"/>
            <a:ext cx="9435152" cy="789673"/>
          </a:xfrm>
        </p:spPr>
        <p:txBody>
          <a:bodyPr vert="horz" lIns="228600" tIns="228600" rIns="228600" bIns="0" rtlCol="0" anchor="ctr">
            <a:normAutofit/>
          </a:bodyPr>
          <a:lstStyle/>
          <a:p>
            <a:pPr>
              <a:lnSpc>
                <a:spcPct val="80000"/>
              </a:lnSpc>
            </a:pPr>
            <a:r>
              <a:rPr lang="en-US" dirty="0">
                <a:solidFill>
                  <a:schemeClr val="bg1"/>
                </a:solidFill>
              </a:rPr>
              <a:t>Underground explosion footage </a:t>
            </a:r>
          </a:p>
        </p:txBody>
      </p:sp>
      <p:sp>
        <p:nvSpPr>
          <p:cNvPr id="58" name="Freeform: Shape 57">
            <a:extLst>
              <a:ext uri="{FF2B5EF4-FFF2-40B4-BE49-F238E27FC236}">
                <a16:creationId xmlns:a16="http://schemas.microsoft.com/office/drawing/2014/main" id="{A7795DFA-888F-47E2-B44E-DE1D3B3E46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5058957"/>
          </a:xfrm>
          <a:custGeom>
            <a:avLst/>
            <a:gdLst>
              <a:gd name="connsiteX0" fmla="*/ 0 w 12192000"/>
              <a:gd name="connsiteY0" fmla="*/ 0 h 5058957"/>
              <a:gd name="connsiteX1" fmla="*/ 12192000 w 12192000"/>
              <a:gd name="connsiteY1" fmla="*/ 0 h 5058957"/>
              <a:gd name="connsiteX2" fmla="*/ 12192000 w 12192000"/>
              <a:gd name="connsiteY2" fmla="*/ 259692 h 5058957"/>
              <a:gd name="connsiteX3" fmla="*/ 12192000 w 12192000"/>
              <a:gd name="connsiteY3" fmla="*/ 3542069 h 5058957"/>
              <a:gd name="connsiteX4" fmla="*/ 12192000 w 12192000"/>
              <a:gd name="connsiteY4" fmla="*/ 3734194 h 5058957"/>
              <a:gd name="connsiteX5" fmla="*/ 12192000 w 12192000"/>
              <a:gd name="connsiteY5" fmla="*/ 4710012 h 5058957"/>
              <a:gd name="connsiteX6" fmla="*/ 12113803 w 12192000"/>
              <a:gd name="connsiteY6" fmla="*/ 4718295 h 5058957"/>
              <a:gd name="connsiteX7" fmla="*/ 6753597 w 12192000"/>
              <a:gd name="connsiteY7" fmla="*/ 5041852 h 5058957"/>
              <a:gd name="connsiteX8" fmla="*/ 400746 w 12192000"/>
              <a:gd name="connsiteY8" fmla="*/ 4870509 h 5058957"/>
              <a:gd name="connsiteX9" fmla="*/ 0 w 12192000"/>
              <a:gd name="connsiteY9" fmla="*/ 4833533 h 5058957"/>
              <a:gd name="connsiteX10" fmla="*/ 0 w 12192000"/>
              <a:gd name="connsiteY10" fmla="*/ 3734194 h 5058957"/>
              <a:gd name="connsiteX11" fmla="*/ 0 w 12192000"/>
              <a:gd name="connsiteY11" fmla="*/ 3542069 h 5058957"/>
              <a:gd name="connsiteX12" fmla="*/ 0 w 12192000"/>
              <a:gd name="connsiteY12" fmla="*/ 259692 h 5058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5058957">
                <a:moveTo>
                  <a:pt x="0" y="0"/>
                </a:moveTo>
                <a:lnTo>
                  <a:pt x="12192000" y="0"/>
                </a:lnTo>
                <a:lnTo>
                  <a:pt x="12192000" y="259692"/>
                </a:lnTo>
                <a:lnTo>
                  <a:pt x="12192000" y="3542069"/>
                </a:lnTo>
                <a:lnTo>
                  <a:pt x="12192000" y="3734194"/>
                </a:lnTo>
                <a:lnTo>
                  <a:pt x="12192000" y="4710012"/>
                </a:lnTo>
                <a:lnTo>
                  <a:pt x="12113803" y="4718295"/>
                </a:lnTo>
                <a:cubicBezTo>
                  <a:pt x="10139508" y="4916244"/>
                  <a:pt x="8237152" y="5009247"/>
                  <a:pt x="6753597" y="5041852"/>
                </a:cubicBezTo>
                <a:cubicBezTo>
                  <a:pt x="4940362" y="5081701"/>
                  <a:pt x="2657278" y="5062371"/>
                  <a:pt x="400746" y="4870509"/>
                </a:cubicBezTo>
                <a:lnTo>
                  <a:pt x="0" y="4833533"/>
                </a:lnTo>
                <a:lnTo>
                  <a:pt x="0" y="3734194"/>
                </a:lnTo>
                <a:lnTo>
                  <a:pt x="0" y="3542069"/>
                </a:lnTo>
                <a:lnTo>
                  <a:pt x="0" y="259692"/>
                </a:lnTo>
                <a:close/>
              </a:path>
            </a:pathLst>
          </a:custGeom>
          <a:solidFill>
            <a:schemeClr val="bg1"/>
          </a:solidFill>
          <a:ln w="44450">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pic>
        <p:nvPicPr>
          <p:cNvPr id="4" name="most trimmed nuke ">
            <a:hlinkClick r:id="" action="ppaction://media"/>
            <a:extLst>
              <a:ext uri="{FF2B5EF4-FFF2-40B4-BE49-F238E27FC236}">
                <a16:creationId xmlns:a16="http://schemas.microsoft.com/office/drawing/2014/main" id="{E04F9F09-D1D7-42E5-B7EA-CB887BBDA696}"/>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2665344" y="626940"/>
            <a:ext cx="6870306" cy="3864547"/>
          </a:xfrm>
          <a:prstGeom prst="rect">
            <a:avLst/>
          </a:prstGeom>
        </p:spPr>
      </p:pic>
    </p:spTree>
    <p:extLst>
      <p:ext uri="{BB962C8B-B14F-4D97-AF65-F5344CB8AC3E}">
        <p14:creationId xmlns:p14="http://schemas.microsoft.com/office/powerpoint/2010/main" val="2888290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63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005949-1BA5-43E0-9299-A00419FBA50A}"/>
              </a:ext>
            </a:extLst>
          </p:cNvPr>
          <p:cNvSpPr>
            <a:spLocks noGrp="1"/>
          </p:cNvSpPr>
          <p:nvPr>
            <p:ph type="title"/>
          </p:nvPr>
        </p:nvSpPr>
        <p:spPr/>
        <p:txBody>
          <a:bodyPr/>
          <a:lstStyle/>
          <a:p>
            <a:r>
              <a:rPr lang="en-GB" dirty="0"/>
              <a:t>How deep?</a:t>
            </a:r>
          </a:p>
        </p:txBody>
      </p:sp>
      <p:sp>
        <p:nvSpPr>
          <p:cNvPr id="3" name="Content Placeholder 2">
            <a:extLst>
              <a:ext uri="{FF2B5EF4-FFF2-40B4-BE49-F238E27FC236}">
                <a16:creationId xmlns:a16="http://schemas.microsoft.com/office/drawing/2014/main" id="{D8BED4AF-06B1-4FAF-983B-303B97D48A3E}"/>
              </a:ext>
            </a:extLst>
          </p:cNvPr>
          <p:cNvSpPr>
            <a:spLocks noGrp="1"/>
          </p:cNvSpPr>
          <p:nvPr>
            <p:ph idx="1"/>
          </p:nvPr>
        </p:nvSpPr>
        <p:spPr>
          <a:xfrm>
            <a:off x="5056901" y="2242038"/>
            <a:ext cx="6531361" cy="3974124"/>
          </a:xfrm>
        </p:spPr>
        <p:txBody>
          <a:bodyPr>
            <a:normAutofit/>
          </a:bodyPr>
          <a:lstStyle/>
          <a:p>
            <a:r>
              <a:rPr lang="en-GB" sz="1600" dirty="0" err="1"/>
              <a:t>pP</a:t>
            </a:r>
            <a:r>
              <a:rPr lang="en-GB" sz="1600" dirty="0"/>
              <a:t> arrives at the measurement station 1.5 seconds later than P. </a:t>
            </a:r>
          </a:p>
          <a:p>
            <a:r>
              <a:rPr lang="en-GB" sz="1600" dirty="0"/>
              <a:t>Assume that the curved parts of their paths are the same. The only different part is when </a:t>
            </a:r>
            <a:r>
              <a:rPr lang="en-GB" sz="1600" dirty="0" err="1"/>
              <a:t>pP</a:t>
            </a:r>
            <a:r>
              <a:rPr lang="en-GB" sz="1600" dirty="0"/>
              <a:t> travels straight up to the surface, before it is reflected. </a:t>
            </a:r>
          </a:p>
          <a:p>
            <a:r>
              <a:rPr lang="en-GB" sz="1600" dirty="0"/>
              <a:t>The average speed of a P wave at these depths is 8km/s.</a:t>
            </a:r>
          </a:p>
          <a:p>
            <a:r>
              <a:rPr lang="en-GB" sz="1600" dirty="0"/>
              <a:t>How deep was the earthquake?</a:t>
            </a:r>
          </a:p>
          <a:p>
            <a:endParaRPr lang="en-GB" sz="1600" dirty="0"/>
          </a:p>
          <a:p>
            <a:r>
              <a:rPr lang="en-GB" sz="1600" dirty="0"/>
              <a:t>Extension Q: If seismic waves approach the station approximately perpendicular to the surface (as shown above), which type of wave (P or S) would register more strongly as vertical motion, and which would register more strongly as horizontal motion?</a:t>
            </a:r>
          </a:p>
        </p:txBody>
      </p:sp>
      <p:pic>
        <p:nvPicPr>
          <p:cNvPr id="4" name="Picture 3">
            <a:extLst>
              <a:ext uri="{FF2B5EF4-FFF2-40B4-BE49-F238E27FC236}">
                <a16:creationId xmlns:a16="http://schemas.microsoft.com/office/drawing/2014/main" id="{9B709421-FB72-4264-8934-158C29329148}"/>
              </a:ext>
            </a:extLst>
          </p:cNvPr>
          <p:cNvPicPr>
            <a:picLocks noChangeAspect="1"/>
          </p:cNvPicPr>
          <p:nvPr/>
        </p:nvPicPr>
        <p:blipFill rotWithShape="1">
          <a:blip r:embed="rId2"/>
          <a:srcRect l="37964" t="28796" r="12590" b="41781"/>
          <a:stretch/>
        </p:blipFill>
        <p:spPr>
          <a:xfrm>
            <a:off x="5020958" y="83527"/>
            <a:ext cx="6028441" cy="2017834"/>
          </a:xfrm>
          <a:prstGeom prst="rect">
            <a:avLst/>
          </a:prstGeom>
        </p:spPr>
      </p:pic>
    </p:spTree>
    <p:extLst>
      <p:ext uri="{BB962C8B-B14F-4D97-AF65-F5344CB8AC3E}">
        <p14:creationId xmlns:p14="http://schemas.microsoft.com/office/powerpoint/2010/main" val="27525300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DDEF80-D131-45AA-9B18-3C19A4034AB3}"/>
              </a:ext>
            </a:extLst>
          </p:cNvPr>
          <p:cNvSpPr>
            <a:spLocks noGrp="1"/>
          </p:cNvSpPr>
          <p:nvPr>
            <p:ph type="title"/>
          </p:nvPr>
        </p:nvSpPr>
        <p:spPr/>
        <p:txBody>
          <a:bodyPr/>
          <a:lstStyle/>
          <a:p>
            <a:r>
              <a:rPr lang="en-GB" dirty="0"/>
              <a:t>How deep?</a:t>
            </a:r>
            <a:br>
              <a:rPr lang="en-GB" dirty="0"/>
            </a:br>
            <a:r>
              <a:rPr lang="en-GB" dirty="0"/>
              <a:t>Answer: 12km</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147D9845-2549-4FD0-A097-A1948E6A26A0}"/>
                  </a:ext>
                </a:extLst>
              </p:cNvPr>
              <p:cNvSpPr>
                <a:spLocks noGrp="1"/>
              </p:cNvSpPr>
              <p:nvPr>
                <p:ph idx="1"/>
              </p:nvPr>
            </p:nvSpPr>
            <p:spPr/>
            <p:txBody>
              <a:bodyPr>
                <a:normAutofit/>
              </a:bodyPr>
              <a:lstStyle/>
              <a:p>
                <a14:m>
                  <m:oMath xmlns:m="http://schemas.openxmlformats.org/officeDocument/2006/math">
                    <m:r>
                      <a:rPr lang="en-GB" sz="3200" b="0" i="1" smtClean="0">
                        <a:latin typeface="Cambria Math" panose="02040503050406030204" pitchFamily="18" charset="0"/>
                      </a:rPr>
                      <m:t>𝑠𝑝𝑒𝑒𝑑</m:t>
                    </m:r>
                    <m:r>
                      <a:rPr lang="en-GB" sz="3200" b="0" i="1" smtClean="0">
                        <a:latin typeface="Cambria Math" panose="02040503050406030204" pitchFamily="18" charset="0"/>
                      </a:rPr>
                      <m:t>= </m:t>
                    </m:r>
                    <m:f>
                      <m:fPr>
                        <m:ctrlPr>
                          <a:rPr lang="en-GB" sz="3200" b="0" i="1" smtClean="0">
                            <a:latin typeface="Cambria Math" panose="02040503050406030204" pitchFamily="18" charset="0"/>
                          </a:rPr>
                        </m:ctrlPr>
                      </m:fPr>
                      <m:num>
                        <m:r>
                          <a:rPr lang="en-GB" sz="3200" b="0" i="1" smtClean="0">
                            <a:latin typeface="Cambria Math" panose="02040503050406030204" pitchFamily="18" charset="0"/>
                          </a:rPr>
                          <m:t>𝑑𝑖𝑠𝑡𝑎𝑛𝑐𝑒</m:t>
                        </m:r>
                      </m:num>
                      <m:den>
                        <m:r>
                          <a:rPr lang="en-GB" sz="3200" b="0" i="1" smtClean="0">
                            <a:latin typeface="Cambria Math" panose="02040503050406030204" pitchFamily="18" charset="0"/>
                          </a:rPr>
                          <m:t>𝑡𝑖𝑚𝑒</m:t>
                        </m:r>
                      </m:den>
                    </m:f>
                  </m:oMath>
                </a14:m>
                <a:endParaRPr lang="en-GB" sz="3200" dirty="0"/>
              </a:p>
              <a:p>
                <a14:m>
                  <m:oMath xmlns:m="http://schemas.openxmlformats.org/officeDocument/2006/math">
                    <m:r>
                      <a:rPr lang="en-GB" sz="3200" b="0" i="1" smtClean="0">
                        <a:latin typeface="Cambria Math" panose="02040503050406030204" pitchFamily="18" charset="0"/>
                      </a:rPr>
                      <m:t>𝑑𝑖𝑠𝑡𝑎𝑛𝑐𝑒</m:t>
                    </m:r>
                    <m:r>
                      <a:rPr lang="en-GB" sz="3200" b="0" i="1" smtClean="0">
                        <a:latin typeface="Cambria Math" panose="02040503050406030204" pitchFamily="18" charset="0"/>
                      </a:rPr>
                      <m:t>=</m:t>
                    </m:r>
                    <m:r>
                      <a:rPr lang="en-GB" sz="3200" b="0" i="1" smtClean="0">
                        <a:latin typeface="Cambria Math" panose="02040503050406030204" pitchFamily="18" charset="0"/>
                      </a:rPr>
                      <m:t>𝑠𝑝𝑒𝑒𝑑</m:t>
                    </m:r>
                    <m:r>
                      <a:rPr lang="en-GB" sz="3200" b="0" i="1" smtClean="0">
                        <a:latin typeface="Cambria Math" panose="02040503050406030204" pitchFamily="18" charset="0"/>
                      </a:rPr>
                      <m:t> ×</m:t>
                    </m:r>
                    <m:r>
                      <a:rPr lang="en-GB" sz="3200" b="0" i="1" smtClean="0">
                        <a:latin typeface="Cambria Math" panose="02040503050406030204" pitchFamily="18" charset="0"/>
                        <a:ea typeface="Cambria Math" panose="02040503050406030204" pitchFamily="18" charset="0"/>
                      </a:rPr>
                      <m:t>𝑡𝑖𝑚𝑒</m:t>
                    </m:r>
                  </m:oMath>
                </a14:m>
                <a:endParaRPr lang="en-GB" sz="3200" b="0" dirty="0">
                  <a:ea typeface="Cambria Math" panose="02040503050406030204" pitchFamily="18" charset="0"/>
                </a:endParaRPr>
              </a:p>
              <a:p>
                <a14:m>
                  <m:oMath xmlns:m="http://schemas.openxmlformats.org/officeDocument/2006/math">
                    <m:r>
                      <a:rPr lang="en-GB" sz="3200" b="0" i="1" smtClean="0">
                        <a:latin typeface="Cambria Math" panose="02040503050406030204" pitchFamily="18" charset="0"/>
                      </a:rPr>
                      <m:t>𝑑𝑖𝑠𝑡𝑎𝑛𝑐𝑒</m:t>
                    </m:r>
                    <m:r>
                      <a:rPr lang="en-GB" sz="3200" b="0" i="1" smtClean="0">
                        <a:latin typeface="Cambria Math" panose="02040503050406030204" pitchFamily="18" charset="0"/>
                      </a:rPr>
                      <m:t>=8</m:t>
                    </m:r>
                    <m:r>
                      <a:rPr lang="en-GB" sz="3200" b="0" i="1" smtClean="0">
                        <a:latin typeface="Cambria Math" panose="02040503050406030204" pitchFamily="18" charset="0"/>
                      </a:rPr>
                      <m:t>𝑘𝑚</m:t>
                    </m:r>
                    <m:sSup>
                      <m:sSupPr>
                        <m:ctrlPr>
                          <a:rPr lang="en-GB" sz="3200" b="0" i="1" smtClean="0">
                            <a:latin typeface="Cambria Math" panose="02040503050406030204" pitchFamily="18" charset="0"/>
                          </a:rPr>
                        </m:ctrlPr>
                      </m:sSupPr>
                      <m:e>
                        <m:r>
                          <a:rPr lang="en-GB" sz="3200" b="0" i="1" smtClean="0">
                            <a:latin typeface="Cambria Math" panose="02040503050406030204" pitchFamily="18" charset="0"/>
                          </a:rPr>
                          <m:t>𝑠</m:t>
                        </m:r>
                      </m:e>
                      <m:sup>
                        <m:r>
                          <a:rPr lang="en-GB" sz="3200" b="0" i="1" smtClean="0">
                            <a:latin typeface="Cambria Math" panose="02040503050406030204" pitchFamily="18" charset="0"/>
                          </a:rPr>
                          <m:t>−1</m:t>
                        </m:r>
                      </m:sup>
                    </m:sSup>
                    <m:r>
                      <a:rPr lang="en-GB" sz="3200" b="0" i="1" smtClean="0">
                        <a:latin typeface="Cambria Math" panose="02040503050406030204" pitchFamily="18" charset="0"/>
                      </a:rPr>
                      <m:t> </m:t>
                    </m:r>
                    <m:r>
                      <a:rPr lang="en-GB" sz="3200" b="0" i="1" smtClean="0">
                        <a:latin typeface="Cambria Math" panose="02040503050406030204" pitchFamily="18" charset="0"/>
                        <a:ea typeface="Cambria Math" panose="02040503050406030204" pitchFamily="18" charset="0"/>
                      </a:rPr>
                      <m:t>×1.5</m:t>
                    </m:r>
                    <m:r>
                      <a:rPr lang="en-GB" sz="3200" b="0" i="1" smtClean="0">
                        <a:latin typeface="Cambria Math" panose="02040503050406030204" pitchFamily="18" charset="0"/>
                        <a:ea typeface="Cambria Math" panose="02040503050406030204" pitchFamily="18" charset="0"/>
                      </a:rPr>
                      <m:t>𝑠</m:t>
                    </m:r>
                  </m:oMath>
                </a14:m>
                <a:r>
                  <a:rPr lang="en-GB" sz="3200" dirty="0"/>
                  <a:t> </a:t>
                </a:r>
              </a:p>
              <a:p>
                <a:endParaRPr lang="en-GB" sz="3200" dirty="0"/>
              </a:p>
              <a:p>
                <a:r>
                  <a:rPr lang="en-GB" sz="2000" dirty="0"/>
                  <a:t>Extension answer: P waves would have a stronger vertical component because they are longitudinal. S waves would have a stronger horizontal component because they are transverse.</a:t>
                </a:r>
                <a:endParaRPr lang="en-GB" sz="2800" dirty="0"/>
              </a:p>
            </p:txBody>
          </p:sp>
        </mc:Choice>
        <mc:Fallback xmlns="">
          <p:sp>
            <p:nvSpPr>
              <p:cNvPr id="3" name="Content Placeholder 2">
                <a:extLst>
                  <a:ext uri="{FF2B5EF4-FFF2-40B4-BE49-F238E27FC236}">
                    <a16:creationId xmlns:a16="http://schemas.microsoft.com/office/drawing/2014/main" id="{147D9845-2549-4FD0-A097-A1948E6A26A0}"/>
                  </a:ext>
                </a:extLst>
              </p:cNvPr>
              <p:cNvSpPr>
                <a:spLocks noGrp="1" noRot="1" noChangeAspect="1" noMove="1" noResize="1" noEditPoints="1" noAdjustHandles="1" noChangeArrowheads="1" noChangeShapeType="1" noTextEdit="1"/>
              </p:cNvSpPr>
              <p:nvPr>
                <p:ph idx="1"/>
              </p:nvPr>
            </p:nvSpPr>
            <p:spPr>
              <a:blipFill>
                <a:blip r:embed="rId2"/>
                <a:stretch>
                  <a:fillRect l="-1068" r="-1456"/>
                </a:stretch>
              </a:blipFill>
            </p:spPr>
            <p:txBody>
              <a:bodyPr/>
              <a:lstStyle/>
              <a:p>
                <a:r>
                  <a:rPr lang="en-GB">
                    <a:noFill/>
                  </a:rPr>
                  <a:t> </a:t>
                </a:r>
              </a:p>
            </p:txBody>
          </p:sp>
        </mc:Fallback>
      </mc:AlternateContent>
    </p:spTree>
    <p:extLst>
      <p:ext uri="{BB962C8B-B14F-4D97-AF65-F5344CB8AC3E}">
        <p14:creationId xmlns:p14="http://schemas.microsoft.com/office/powerpoint/2010/main" val="27595141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2">
                <a:tint val="94000"/>
                <a:lumMod val="116000"/>
              </a:schemeClr>
            </a:gs>
            <a:gs pos="100000">
              <a:schemeClr val="bg2">
                <a:tint val="98000"/>
                <a:shade val="86000"/>
                <a:satMod val="90000"/>
                <a:lumMod val="88000"/>
              </a:schemeClr>
            </a:gs>
          </a:gsLst>
          <a:path path="circle">
            <a:fillToRect l="50000" t="15000" r="50000" b="169000"/>
          </a:path>
        </a:gra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F08744-9D7B-4693-B8D6-2A5210AE96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32">
            <a:extLst>
              <a:ext uri="{FF2B5EF4-FFF2-40B4-BE49-F238E27FC236}">
                <a16:creationId xmlns:a16="http://schemas.microsoft.com/office/drawing/2014/main" id="{5B2E630F-F386-44FA-B1A1-C10A9BF434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336127">
            <a:off x="296272" y="1026251"/>
            <a:ext cx="7298578" cy="5088488"/>
          </a:xfrm>
          <a:custGeom>
            <a:avLst/>
            <a:gdLst>
              <a:gd name="connsiteX0" fmla="*/ 0 w 6428838"/>
              <a:gd name="connsiteY0" fmla="*/ 2579031 h 5158062"/>
              <a:gd name="connsiteX1" fmla="*/ 3214419 w 6428838"/>
              <a:gd name="connsiteY1" fmla="*/ 0 h 5158062"/>
              <a:gd name="connsiteX2" fmla="*/ 6428838 w 6428838"/>
              <a:gd name="connsiteY2" fmla="*/ 2579031 h 5158062"/>
              <a:gd name="connsiteX3" fmla="*/ 3214419 w 6428838"/>
              <a:gd name="connsiteY3" fmla="*/ 5158062 h 5158062"/>
              <a:gd name="connsiteX4" fmla="*/ 0 w 6428838"/>
              <a:gd name="connsiteY4" fmla="*/ 2579031 h 5158062"/>
              <a:gd name="connsiteX0" fmla="*/ 3321 w 6432159"/>
              <a:gd name="connsiteY0" fmla="*/ 2647125 h 5226156"/>
              <a:gd name="connsiteX1" fmla="*/ 2789723 w 6432159"/>
              <a:gd name="connsiteY1" fmla="*/ 0 h 5226156"/>
              <a:gd name="connsiteX2" fmla="*/ 6432159 w 6432159"/>
              <a:gd name="connsiteY2" fmla="*/ 2647125 h 5226156"/>
              <a:gd name="connsiteX3" fmla="*/ 3217740 w 6432159"/>
              <a:gd name="connsiteY3" fmla="*/ 5226156 h 5226156"/>
              <a:gd name="connsiteX4" fmla="*/ 3321 w 6432159"/>
              <a:gd name="connsiteY4" fmla="*/ 2647125 h 5226156"/>
              <a:gd name="connsiteX0" fmla="*/ 1953 w 6566979"/>
              <a:gd name="connsiteY0" fmla="*/ 2695803 h 5226224"/>
              <a:gd name="connsiteX1" fmla="*/ 2924543 w 6566979"/>
              <a:gd name="connsiteY1" fmla="*/ 39 h 5226224"/>
              <a:gd name="connsiteX2" fmla="*/ 6566979 w 6566979"/>
              <a:gd name="connsiteY2" fmla="*/ 2647164 h 5226224"/>
              <a:gd name="connsiteX3" fmla="*/ 3352560 w 6566979"/>
              <a:gd name="connsiteY3" fmla="*/ 5226195 h 5226224"/>
              <a:gd name="connsiteX4" fmla="*/ 1953 w 6566979"/>
              <a:gd name="connsiteY4" fmla="*/ 2695803 h 5226224"/>
              <a:gd name="connsiteX0" fmla="*/ 8982 w 6574008"/>
              <a:gd name="connsiteY0" fmla="*/ 2695803 h 5226313"/>
              <a:gd name="connsiteX1" fmla="*/ 2931572 w 6574008"/>
              <a:gd name="connsiteY1" fmla="*/ 39 h 5226313"/>
              <a:gd name="connsiteX2" fmla="*/ 6574008 w 6574008"/>
              <a:gd name="connsiteY2" fmla="*/ 2647164 h 5226313"/>
              <a:gd name="connsiteX3" fmla="*/ 3359589 w 6574008"/>
              <a:gd name="connsiteY3" fmla="*/ 5226195 h 5226313"/>
              <a:gd name="connsiteX4" fmla="*/ 8982 w 6574008"/>
              <a:gd name="connsiteY4" fmla="*/ 2695803 h 5226313"/>
              <a:gd name="connsiteX0" fmla="*/ 11929 w 6576955"/>
              <a:gd name="connsiteY0" fmla="*/ 2695953 h 5226463"/>
              <a:gd name="connsiteX1" fmla="*/ 2934519 w 6576955"/>
              <a:gd name="connsiteY1" fmla="*/ 189 h 5226463"/>
              <a:gd name="connsiteX2" fmla="*/ 6576955 w 6576955"/>
              <a:gd name="connsiteY2" fmla="*/ 2647314 h 5226463"/>
              <a:gd name="connsiteX3" fmla="*/ 3362536 w 6576955"/>
              <a:gd name="connsiteY3" fmla="*/ 5226345 h 5226463"/>
              <a:gd name="connsiteX4" fmla="*/ 11929 w 6576955"/>
              <a:gd name="connsiteY4" fmla="*/ 2695953 h 5226463"/>
              <a:gd name="connsiteX0" fmla="*/ 9262 w 6963394"/>
              <a:gd name="connsiteY0" fmla="*/ 2705797 h 5247356"/>
              <a:gd name="connsiteX1" fmla="*/ 2931852 w 6963394"/>
              <a:gd name="connsiteY1" fmla="*/ 10033 h 5247356"/>
              <a:gd name="connsiteX2" fmla="*/ 6963394 w 6963394"/>
              <a:gd name="connsiteY2" fmla="*/ 3318639 h 5247356"/>
              <a:gd name="connsiteX3" fmla="*/ 3359869 w 6963394"/>
              <a:gd name="connsiteY3" fmla="*/ 5236189 h 5247356"/>
              <a:gd name="connsiteX4" fmla="*/ 9262 w 6963394"/>
              <a:gd name="connsiteY4" fmla="*/ 2705797 h 5247356"/>
              <a:gd name="connsiteX0" fmla="*/ 9262 w 6963394"/>
              <a:gd name="connsiteY0" fmla="*/ 2705797 h 5247356"/>
              <a:gd name="connsiteX1" fmla="*/ 2931852 w 6963394"/>
              <a:gd name="connsiteY1" fmla="*/ 10033 h 5247356"/>
              <a:gd name="connsiteX2" fmla="*/ 6963394 w 6963394"/>
              <a:gd name="connsiteY2" fmla="*/ 3318639 h 5247356"/>
              <a:gd name="connsiteX3" fmla="*/ 3359869 w 6963394"/>
              <a:gd name="connsiteY3" fmla="*/ 5236189 h 5247356"/>
              <a:gd name="connsiteX4" fmla="*/ 9262 w 6963394"/>
              <a:gd name="connsiteY4" fmla="*/ 2705797 h 5247356"/>
              <a:gd name="connsiteX0" fmla="*/ 9262 w 6963394"/>
              <a:gd name="connsiteY0" fmla="*/ 2705797 h 5292159"/>
              <a:gd name="connsiteX1" fmla="*/ 2931852 w 6963394"/>
              <a:gd name="connsiteY1" fmla="*/ 10033 h 5292159"/>
              <a:gd name="connsiteX2" fmla="*/ 6963394 w 6963394"/>
              <a:gd name="connsiteY2" fmla="*/ 3318639 h 5292159"/>
              <a:gd name="connsiteX3" fmla="*/ 3359869 w 6963394"/>
              <a:gd name="connsiteY3" fmla="*/ 5236189 h 5292159"/>
              <a:gd name="connsiteX4" fmla="*/ 9262 w 6963394"/>
              <a:gd name="connsiteY4" fmla="*/ 2705797 h 5292159"/>
              <a:gd name="connsiteX0" fmla="*/ 9262 w 6963394"/>
              <a:gd name="connsiteY0" fmla="*/ 2705797 h 5259961"/>
              <a:gd name="connsiteX1" fmla="*/ 2931852 w 6963394"/>
              <a:gd name="connsiteY1" fmla="*/ 10033 h 5259961"/>
              <a:gd name="connsiteX2" fmla="*/ 6963394 w 6963394"/>
              <a:gd name="connsiteY2" fmla="*/ 3318639 h 5259961"/>
              <a:gd name="connsiteX3" fmla="*/ 3359869 w 6963394"/>
              <a:gd name="connsiteY3" fmla="*/ 5236189 h 5259961"/>
              <a:gd name="connsiteX4" fmla="*/ 9262 w 6963394"/>
              <a:gd name="connsiteY4" fmla="*/ 2705797 h 5259961"/>
              <a:gd name="connsiteX0" fmla="*/ 9557 w 7352795"/>
              <a:gd name="connsiteY0" fmla="*/ 2707501 h 5252013"/>
              <a:gd name="connsiteX1" fmla="*/ 2932147 w 7352795"/>
              <a:gd name="connsiteY1" fmla="*/ 11737 h 5252013"/>
              <a:gd name="connsiteX2" fmla="*/ 7352795 w 7352795"/>
              <a:gd name="connsiteY2" fmla="*/ 3378709 h 5252013"/>
              <a:gd name="connsiteX3" fmla="*/ 3360164 w 7352795"/>
              <a:gd name="connsiteY3" fmla="*/ 5237893 h 5252013"/>
              <a:gd name="connsiteX4" fmla="*/ 9557 w 7352795"/>
              <a:gd name="connsiteY4" fmla="*/ 2707501 h 5252013"/>
              <a:gd name="connsiteX0" fmla="*/ 8078 w 7789061"/>
              <a:gd name="connsiteY0" fmla="*/ 2744796 h 5249051"/>
              <a:gd name="connsiteX1" fmla="*/ 3368413 w 7789061"/>
              <a:gd name="connsiteY1" fmla="*/ 10121 h 5249051"/>
              <a:gd name="connsiteX2" fmla="*/ 7789061 w 7789061"/>
              <a:gd name="connsiteY2" fmla="*/ 3377093 h 5249051"/>
              <a:gd name="connsiteX3" fmla="*/ 3796430 w 7789061"/>
              <a:gd name="connsiteY3" fmla="*/ 5236277 h 5249051"/>
              <a:gd name="connsiteX4" fmla="*/ 8078 w 7789061"/>
              <a:gd name="connsiteY4" fmla="*/ 2744796 h 5249051"/>
              <a:gd name="connsiteX0" fmla="*/ 8078 w 7789061"/>
              <a:gd name="connsiteY0" fmla="*/ 2744796 h 5271741"/>
              <a:gd name="connsiteX1" fmla="*/ 3368413 w 7789061"/>
              <a:gd name="connsiteY1" fmla="*/ 10121 h 5271741"/>
              <a:gd name="connsiteX2" fmla="*/ 7789061 w 7789061"/>
              <a:gd name="connsiteY2" fmla="*/ 3377093 h 5271741"/>
              <a:gd name="connsiteX3" fmla="*/ 3796430 w 7789061"/>
              <a:gd name="connsiteY3" fmla="*/ 5236277 h 5271741"/>
              <a:gd name="connsiteX4" fmla="*/ 8078 w 7789061"/>
              <a:gd name="connsiteY4" fmla="*/ 2744796 h 5271741"/>
              <a:gd name="connsiteX0" fmla="*/ 1055 w 7782038"/>
              <a:gd name="connsiteY0" fmla="*/ 2738806 h 5438018"/>
              <a:gd name="connsiteX1" fmla="*/ 3361390 w 7782038"/>
              <a:gd name="connsiteY1" fmla="*/ 4131 h 5438018"/>
              <a:gd name="connsiteX2" fmla="*/ 7782038 w 7782038"/>
              <a:gd name="connsiteY2" fmla="*/ 3371103 h 5438018"/>
              <a:gd name="connsiteX3" fmla="*/ 3692130 w 7782038"/>
              <a:gd name="connsiteY3" fmla="*/ 5415113 h 5438018"/>
              <a:gd name="connsiteX4" fmla="*/ 1055 w 7782038"/>
              <a:gd name="connsiteY4" fmla="*/ 2738806 h 5438018"/>
              <a:gd name="connsiteX0" fmla="*/ 28883 w 7809866"/>
              <a:gd name="connsiteY0" fmla="*/ 2742147 h 5441359"/>
              <a:gd name="connsiteX1" fmla="*/ 3389218 w 7809866"/>
              <a:gd name="connsiteY1" fmla="*/ 7472 h 5441359"/>
              <a:gd name="connsiteX2" fmla="*/ 7809866 w 7809866"/>
              <a:gd name="connsiteY2" fmla="*/ 3374444 h 5441359"/>
              <a:gd name="connsiteX3" fmla="*/ 3719958 w 7809866"/>
              <a:gd name="connsiteY3" fmla="*/ 5418454 h 5441359"/>
              <a:gd name="connsiteX4" fmla="*/ 28883 w 7809866"/>
              <a:gd name="connsiteY4" fmla="*/ 2742147 h 5441359"/>
              <a:gd name="connsiteX0" fmla="*/ 36549 w 7817532"/>
              <a:gd name="connsiteY0" fmla="*/ 2751085 h 5450297"/>
              <a:gd name="connsiteX1" fmla="*/ 3396884 w 7817532"/>
              <a:gd name="connsiteY1" fmla="*/ 16410 h 5450297"/>
              <a:gd name="connsiteX2" fmla="*/ 7817532 w 7817532"/>
              <a:gd name="connsiteY2" fmla="*/ 3383382 h 5450297"/>
              <a:gd name="connsiteX3" fmla="*/ 3727624 w 7817532"/>
              <a:gd name="connsiteY3" fmla="*/ 5427392 h 5450297"/>
              <a:gd name="connsiteX4" fmla="*/ 36549 w 7817532"/>
              <a:gd name="connsiteY4" fmla="*/ 2751085 h 54502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17532" h="5450297">
                <a:moveTo>
                  <a:pt x="36549" y="2751085"/>
                </a:moveTo>
                <a:cubicBezTo>
                  <a:pt x="-281221" y="925127"/>
                  <a:pt x="1526121" y="-147339"/>
                  <a:pt x="3396884" y="16410"/>
                </a:cubicBezTo>
                <a:cubicBezTo>
                  <a:pt x="5267647" y="180159"/>
                  <a:pt x="7817532" y="1453184"/>
                  <a:pt x="7817532" y="3383382"/>
                </a:cubicBezTo>
                <a:cubicBezTo>
                  <a:pt x="7700800" y="5342763"/>
                  <a:pt x="5024455" y="5532775"/>
                  <a:pt x="3727624" y="5427392"/>
                </a:cubicBezTo>
                <a:cubicBezTo>
                  <a:pt x="2430794" y="5322009"/>
                  <a:pt x="354319" y="4577043"/>
                  <a:pt x="36549" y="2751085"/>
                </a:cubicBez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extLst>
              <a:ext uri="{FF2B5EF4-FFF2-40B4-BE49-F238E27FC236}">
                <a16:creationId xmlns:a16="http://schemas.microsoft.com/office/drawing/2014/main" id="{73567C09-8B4D-49A6-A711-C44C5807D8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a:off x="3554541" y="-619573"/>
            <a:ext cx="9016699" cy="8033868"/>
          </a:xfrm>
          <a:custGeom>
            <a:avLst/>
            <a:gdLst>
              <a:gd name="connsiteX0" fmla="*/ 6078066 w 9016699"/>
              <a:gd name="connsiteY0" fmla="*/ 782055 h 8033868"/>
              <a:gd name="connsiteX1" fmla="*/ 8705208 w 9016699"/>
              <a:gd name="connsiteY1" fmla="*/ 3409197 h 8033868"/>
              <a:gd name="connsiteX2" fmla="*/ 8793057 w 9016699"/>
              <a:gd name="connsiteY2" fmla="*/ 3617452 h 8033868"/>
              <a:gd name="connsiteX3" fmla="*/ 9016699 w 9016699"/>
              <a:gd name="connsiteY3" fmla="*/ 4793120 h 8033868"/>
              <a:gd name="connsiteX4" fmla="*/ 8960084 w 9016699"/>
              <a:gd name="connsiteY4" fmla="*/ 5272709 h 8033868"/>
              <a:gd name="connsiteX5" fmla="*/ 8920563 w 9016699"/>
              <a:gd name="connsiteY5" fmla="*/ 5444162 h 8033868"/>
              <a:gd name="connsiteX6" fmla="*/ 6620466 w 9016699"/>
              <a:gd name="connsiteY6" fmla="*/ 7744259 h 8033868"/>
              <a:gd name="connsiteX7" fmla="*/ 6480006 w 9016699"/>
              <a:gd name="connsiteY7" fmla="*/ 7795347 h 8033868"/>
              <a:gd name="connsiteX8" fmla="*/ 4389696 w 9016699"/>
              <a:gd name="connsiteY8" fmla="*/ 7987178 h 8033868"/>
              <a:gd name="connsiteX9" fmla="*/ 3086984 w 9016699"/>
              <a:gd name="connsiteY9" fmla="*/ 7466023 h 8033868"/>
              <a:gd name="connsiteX10" fmla="*/ 3024300 w 9016699"/>
              <a:gd name="connsiteY10" fmla="*/ 7426965 h 8033868"/>
              <a:gd name="connsiteX11" fmla="*/ 519567 w 9016699"/>
              <a:gd name="connsiteY11" fmla="*/ 4922232 h 8033868"/>
              <a:gd name="connsiteX12" fmla="*/ 419495 w 9016699"/>
              <a:gd name="connsiteY12" fmla="*/ 4733719 h 8033868"/>
              <a:gd name="connsiteX13" fmla="*/ 3514 w 9016699"/>
              <a:gd name="connsiteY13" fmla="*/ 3245168 h 8033868"/>
              <a:gd name="connsiteX14" fmla="*/ 4193329 w 9016699"/>
              <a:gd name="connsiteY14" fmla="*/ 36108 h 8033868"/>
              <a:gd name="connsiteX15" fmla="*/ 5977677 w 9016699"/>
              <a:gd name="connsiteY15" fmla="*/ 722908 h 803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016699" h="8033868">
                <a:moveTo>
                  <a:pt x="6078066" y="782055"/>
                </a:moveTo>
                <a:lnTo>
                  <a:pt x="8705208" y="3409197"/>
                </a:lnTo>
                <a:lnTo>
                  <a:pt x="8793057" y="3617452"/>
                </a:lnTo>
                <a:cubicBezTo>
                  <a:pt x="8935615" y="3988374"/>
                  <a:pt x="9016699" y="4381324"/>
                  <a:pt x="9016699" y="4793120"/>
                </a:cubicBezTo>
                <a:cubicBezTo>
                  <a:pt x="9008675" y="4960329"/>
                  <a:pt x="8989449" y="5120121"/>
                  <a:pt x="8960084" y="5272709"/>
                </a:cubicBezTo>
                <a:lnTo>
                  <a:pt x="8920563" y="5444162"/>
                </a:lnTo>
                <a:lnTo>
                  <a:pt x="6620466" y="7744259"/>
                </a:lnTo>
                <a:lnTo>
                  <a:pt x="6480006" y="7795347"/>
                </a:lnTo>
                <a:cubicBezTo>
                  <a:pt x="5726471" y="8035167"/>
                  <a:pt x="4953020" y="8083925"/>
                  <a:pt x="4389696" y="7987178"/>
                </a:cubicBezTo>
                <a:cubicBezTo>
                  <a:pt x="4014146" y="7922680"/>
                  <a:pt x="3559510" y="7740111"/>
                  <a:pt x="3086984" y="7466023"/>
                </a:cubicBezTo>
                <a:lnTo>
                  <a:pt x="3024300" y="7426965"/>
                </a:lnTo>
                <a:lnTo>
                  <a:pt x="519567" y="4922232"/>
                </a:lnTo>
                <a:lnTo>
                  <a:pt x="419495" y="4733719"/>
                </a:lnTo>
                <a:cubicBezTo>
                  <a:pt x="181303" y="4258474"/>
                  <a:pt x="28977" y="3756361"/>
                  <a:pt x="3514" y="3245168"/>
                </a:cubicBezTo>
                <a:cubicBezTo>
                  <a:pt x="-112889" y="908287"/>
                  <a:pt x="2691131" y="-221884"/>
                  <a:pt x="4193329" y="36108"/>
                </a:cubicBezTo>
                <a:cubicBezTo>
                  <a:pt x="4662766" y="116730"/>
                  <a:pt x="5309837" y="354143"/>
                  <a:pt x="5977677" y="722908"/>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0F309837-F592-4C58-98A8-9F1DA55A72C4}"/>
              </a:ext>
            </a:extLst>
          </p:cNvPr>
          <p:cNvSpPr>
            <a:spLocks noGrp="1"/>
          </p:cNvSpPr>
          <p:nvPr>
            <p:ph type="title"/>
          </p:nvPr>
        </p:nvSpPr>
        <p:spPr>
          <a:xfrm>
            <a:off x="158261" y="0"/>
            <a:ext cx="4095941" cy="1120694"/>
          </a:xfrm>
          <a:ln>
            <a:noFill/>
          </a:ln>
        </p:spPr>
        <p:txBody>
          <a:bodyPr>
            <a:normAutofit/>
          </a:bodyPr>
          <a:lstStyle/>
          <a:p>
            <a:pPr algn="l"/>
            <a:r>
              <a:rPr lang="en-GB" u="sng" dirty="0"/>
              <a:t>Real seismologists </a:t>
            </a:r>
          </a:p>
        </p:txBody>
      </p:sp>
      <p:sp>
        <p:nvSpPr>
          <p:cNvPr id="3" name="Content Placeholder 2">
            <a:extLst>
              <a:ext uri="{FF2B5EF4-FFF2-40B4-BE49-F238E27FC236}">
                <a16:creationId xmlns:a16="http://schemas.microsoft.com/office/drawing/2014/main" id="{A6EC2C44-4A1B-4017-8C30-3B157E9FB86A}"/>
              </a:ext>
            </a:extLst>
          </p:cNvPr>
          <p:cNvSpPr>
            <a:spLocks noGrp="1"/>
          </p:cNvSpPr>
          <p:nvPr>
            <p:ph idx="1"/>
          </p:nvPr>
        </p:nvSpPr>
        <p:spPr>
          <a:xfrm>
            <a:off x="4846319" y="1111249"/>
            <a:ext cx="6554001" cy="4946651"/>
          </a:xfrm>
        </p:spPr>
        <p:txBody>
          <a:bodyPr>
            <a:normAutofit/>
          </a:bodyPr>
          <a:lstStyle/>
          <a:p>
            <a:pPr>
              <a:buClr>
                <a:schemeClr val="tx1"/>
              </a:buClr>
            </a:pPr>
            <a:r>
              <a:rPr lang="en-GB" dirty="0"/>
              <a:t>In the 1960s, political pressure arose for a world-wide network of seismometers capable of detecting nuclear tests.</a:t>
            </a:r>
          </a:p>
          <a:p>
            <a:pPr>
              <a:buClr>
                <a:schemeClr val="tx1"/>
              </a:buClr>
            </a:pPr>
            <a:r>
              <a:rPr lang="en-GB" dirty="0"/>
              <a:t>The data from this standardised world-wide array of seismometers is made widely and freely available. </a:t>
            </a:r>
          </a:p>
          <a:p>
            <a:pPr>
              <a:buClr>
                <a:schemeClr val="tx1"/>
              </a:buClr>
            </a:pPr>
            <a:r>
              <a:rPr lang="en-GB" dirty="0"/>
              <a:t>They enable enhanced nuclear test-ban treaty monitoring as well as geological studies.</a:t>
            </a:r>
          </a:p>
          <a:p>
            <a:pPr>
              <a:buClr>
                <a:schemeClr val="tx1"/>
              </a:buClr>
            </a:pPr>
            <a:r>
              <a:rPr lang="en-GB" dirty="0"/>
              <a:t>Many of the data is freely available through </a:t>
            </a:r>
            <a:r>
              <a:rPr lang="en-GB" dirty="0">
                <a:hlinkClick r:id="rId2"/>
              </a:rPr>
              <a:t>www.iris.edu</a:t>
            </a:r>
            <a:r>
              <a:rPr lang="en-GB" dirty="0"/>
              <a:t>. IRIS stands for Incorporated Research Institutions for Seismology.</a:t>
            </a:r>
          </a:p>
          <a:p>
            <a:pPr>
              <a:buClr>
                <a:schemeClr val="tx1"/>
              </a:buClr>
            </a:pPr>
            <a:r>
              <a:rPr lang="en-GB" dirty="0"/>
              <a:t>Why not look up a live earthquake map at home?</a:t>
            </a:r>
          </a:p>
        </p:txBody>
      </p:sp>
      <p:pic>
        <p:nvPicPr>
          <p:cNvPr id="6" name="Picture 5" descr="A picture containing plate, sitting, table, colorful&#10;&#10;Description automatically generated">
            <a:extLst>
              <a:ext uri="{FF2B5EF4-FFF2-40B4-BE49-F238E27FC236}">
                <a16:creationId xmlns:a16="http://schemas.microsoft.com/office/drawing/2014/main" id="{6A449E2C-2B94-4619-9899-280634A969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6294" y="1983949"/>
            <a:ext cx="2682711" cy="2682711"/>
          </a:xfrm>
          <a:prstGeom prst="rect">
            <a:avLst/>
          </a:prstGeom>
        </p:spPr>
      </p:pic>
    </p:spTree>
    <p:extLst>
      <p:ext uri="{BB962C8B-B14F-4D97-AF65-F5344CB8AC3E}">
        <p14:creationId xmlns:p14="http://schemas.microsoft.com/office/powerpoint/2010/main" val="3511469341"/>
      </p:ext>
    </p:extLst>
  </p:cSld>
  <p:clrMapOvr>
    <a:overrideClrMapping bg1="dk1" tx1="lt1" bg2="dk2" tx2="lt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 name="Rectangle 7">
            <a:extLst>
              <a:ext uri="{FF2B5EF4-FFF2-40B4-BE49-F238E27FC236}">
                <a16:creationId xmlns:a16="http://schemas.microsoft.com/office/drawing/2014/main" id="{D75627FE-0AC5-4349-AC08-45A58BEC9B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4" name="Group 9">
            <a:extLst>
              <a:ext uri="{FF2B5EF4-FFF2-40B4-BE49-F238E27FC236}">
                <a16:creationId xmlns:a16="http://schemas.microsoft.com/office/drawing/2014/main" id="{F87AAF7B-2090-475D-9C3E-FDC03DD87A8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11" name="Freeform 5">
              <a:extLst>
                <a:ext uri="{FF2B5EF4-FFF2-40B4-BE49-F238E27FC236}">
                  <a16:creationId xmlns:a16="http://schemas.microsoft.com/office/drawing/2014/main" id="{F2DCEC33-4B31-44BC-99CB-9E4845DC4C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36" name="Freeform 6">
              <a:extLst>
                <a:ext uri="{FF2B5EF4-FFF2-40B4-BE49-F238E27FC236}">
                  <a16:creationId xmlns:a16="http://schemas.microsoft.com/office/drawing/2014/main" id="{204E0A10-D288-4B22-87A1-737B0A37D1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3" name="Freeform 7">
              <a:extLst>
                <a:ext uri="{FF2B5EF4-FFF2-40B4-BE49-F238E27FC236}">
                  <a16:creationId xmlns:a16="http://schemas.microsoft.com/office/drawing/2014/main" id="{9A3E042E-4911-425A-84BB-04BF90D077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4" name="Freeform 8">
              <a:extLst>
                <a:ext uri="{FF2B5EF4-FFF2-40B4-BE49-F238E27FC236}">
                  <a16:creationId xmlns:a16="http://schemas.microsoft.com/office/drawing/2014/main" id="{3A49226D-3129-4C5A-9641-3D03BEEA79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5" name="Freeform 9">
              <a:extLst>
                <a:ext uri="{FF2B5EF4-FFF2-40B4-BE49-F238E27FC236}">
                  <a16:creationId xmlns:a16="http://schemas.microsoft.com/office/drawing/2014/main" id="{9CC3C315-B515-4DD8-AC22-9D8417B37F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6" name="Freeform 10">
              <a:extLst>
                <a:ext uri="{FF2B5EF4-FFF2-40B4-BE49-F238E27FC236}">
                  <a16:creationId xmlns:a16="http://schemas.microsoft.com/office/drawing/2014/main" id="{1A961828-F78F-4D56-A98E-037806C637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7" name="Freeform 11">
              <a:extLst>
                <a:ext uri="{FF2B5EF4-FFF2-40B4-BE49-F238E27FC236}">
                  <a16:creationId xmlns:a16="http://schemas.microsoft.com/office/drawing/2014/main" id="{739D4F9D-3728-42C1-8302-452D51321C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8" name="Freeform 12">
              <a:extLst>
                <a:ext uri="{FF2B5EF4-FFF2-40B4-BE49-F238E27FC236}">
                  <a16:creationId xmlns:a16="http://schemas.microsoft.com/office/drawing/2014/main" id="{B4D9647E-354D-4CA8-B4A7-39172E5EAC1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9" name="Freeform 13">
              <a:extLst>
                <a:ext uri="{FF2B5EF4-FFF2-40B4-BE49-F238E27FC236}">
                  <a16:creationId xmlns:a16="http://schemas.microsoft.com/office/drawing/2014/main" id="{A3EC74E0-5222-4ACC-BCEC-1AA189D3BC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0" name="Freeform 14">
              <a:extLst>
                <a:ext uri="{FF2B5EF4-FFF2-40B4-BE49-F238E27FC236}">
                  <a16:creationId xmlns:a16="http://schemas.microsoft.com/office/drawing/2014/main" id="{C0AE72B4-084D-42E6-ABED-5FD4650D4B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1" name="Freeform 15">
              <a:extLst>
                <a:ext uri="{FF2B5EF4-FFF2-40B4-BE49-F238E27FC236}">
                  <a16:creationId xmlns:a16="http://schemas.microsoft.com/office/drawing/2014/main" id="{C9D1F5DD-8D50-4098-8D2B-10E28475275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2" name="Freeform 16">
              <a:extLst>
                <a:ext uri="{FF2B5EF4-FFF2-40B4-BE49-F238E27FC236}">
                  <a16:creationId xmlns:a16="http://schemas.microsoft.com/office/drawing/2014/main" id="{D48F3941-C3C7-4589-AA46-067F6BB2D0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3" name="Freeform 17">
              <a:extLst>
                <a:ext uri="{FF2B5EF4-FFF2-40B4-BE49-F238E27FC236}">
                  <a16:creationId xmlns:a16="http://schemas.microsoft.com/office/drawing/2014/main" id="{C16BBE9A-4BE3-4401-82C5-8041DB14E5B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4" name="Freeform 18">
              <a:extLst>
                <a:ext uri="{FF2B5EF4-FFF2-40B4-BE49-F238E27FC236}">
                  <a16:creationId xmlns:a16="http://schemas.microsoft.com/office/drawing/2014/main" id="{06180330-CCD3-4D14-A652-D60C28252D8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5" name="Freeform 19">
              <a:extLst>
                <a:ext uri="{FF2B5EF4-FFF2-40B4-BE49-F238E27FC236}">
                  <a16:creationId xmlns:a16="http://schemas.microsoft.com/office/drawing/2014/main" id="{616C90F6-4133-43A5-B47C-7750FE28190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6" name="Freeform 20">
              <a:extLst>
                <a:ext uri="{FF2B5EF4-FFF2-40B4-BE49-F238E27FC236}">
                  <a16:creationId xmlns:a16="http://schemas.microsoft.com/office/drawing/2014/main" id="{D7C03F90-E828-4414-8A53-92069FFB686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7" name="Freeform 21">
              <a:extLst>
                <a:ext uri="{FF2B5EF4-FFF2-40B4-BE49-F238E27FC236}">
                  <a16:creationId xmlns:a16="http://schemas.microsoft.com/office/drawing/2014/main" id="{6ADDE443-75AA-4F32-A2EE-272C4347CE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bg1">
                  <a:alpha val="35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28" name="Freeform 22">
              <a:extLst>
                <a:ext uri="{FF2B5EF4-FFF2-40B4-BE49-F238E27FC236}">
                  <a16:creationId xmlns:a16="http://schemas.microsoft.com/office/drawing/2014/main" id="{ACD281C1-1D59-453F-A33A-D83E39EB06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9" name="Freeform 23">
              <a:extLst>
                <a:ext uri="{FF2B5EF4-FFF2-40B4-BE49-F238E27FC236}">
                  <a16:creationId xmlns:a16="http://schemas.microsoft.com/office/drawing/2014/main" id="{60217FAC-29FE-4D6B-9BB4-FF41AA7565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0" name="Freeform 24">
              <a:extLst>
                <a:ext uri="{FF2B5EF4-FFF2-40B4-BE49-F238E27FC236}">
                  <a16:creationId xmlns:a16="http://schemas.microsoft.com/office/drawing/2014/main" id="{0D3CC33A-6E36-4A72-9965-8E20FB05D1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1" name="Freeform 25">
              <a:extLst>
                <a:ext uri="{FF2B5EF4-FFF2-40B4-BE49-F238E27FC236}">
                  <a16:creationId xmlns:a16="http://schemas.microsoft.com/office/drawing/2014/main" id="{F128F04E-05CD-4035-A32B-6E9ABAB931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sp>
        <p:nvSpPr>
          <p:cNvPr id="33" name="Rectangle 32">
            <a:extLst>
              <a:ext uri="{FF2B5EF4-FFF2-40B4-BE49-F238E27FC236}">
                <a16:creationId xmlns:a16="http://schemas.microsoft.com/office/drawing/2014/main" id="{BC2574CF-1D35-4994-87BD-5A3378E1AB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57883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6C74290-57B0-4BDF-A35E-822B047C88B8}"/>
              </a:ext>
            </a:extLst>
          </p:cNvPr>
          <p:cNvSpPr>
            <a:spLocks noGrp="1"/>
          </p:cNvSpPr>
          <p:nvPr>
            <p:ph type="title"/>
          </p:nvPr>
        </p:nvSpPr>
        <p:spPr>
          <a:xfrm>
            <a:off x="645459" y="960120"/>
            <a:ext cx="3865695" cy="4171278"/>
          </a:xfrm>
        </p:spPr>
        <p:txBody>
          <a:bodyPr>
            <a:noAutofit/>
          </a:bodyPr>
          <a:lstStyle/>
          <a:p>
            <a:pPr algn="r"/>
            <a:r>
              <a:rPr lang="en-GB" sz="3200" dirty="0">
                <a:solidFill>
                  <a:schemeClr val="tx1"/>
                </a:solidFill>
              </a:rPr>
              <a:t>A seismologist is  a type of geoscientist.</a:t>
            </a:r>
            <a:br>
              <a:rPr lang="en-GB" sz="3200" dirty="0">
                <a:solidFill>
                  <a:schemeClr val="tx1"/>
                </a:solidFill>
              </a:rPr>
            </a:br>
            <a:r>
              <a:rPr lang="en-GB" sz="3200" dirty="0">
                <a:solidFill>
                  <a:schemeClr val="tx1"/>
                </a:solidFill>
              </a:rPr>
              <a:t> </a:t>
            </a:r>
            <a:br>
              <a:rPr lang="en-GB" sz="3200" dirty="0">
                <a:solidFill>
                  <a:schemeClr val="tx1"/>
                </a:solidFill>
              </a:rPr>
            </a:br>
            <a:r>
              <a:rPr lang="en-GB" sz="3200" dirty="0">
                <a:solidFill>
                  <a:schemeClr val="tx1"/>
                </a:solidFill>
              </a:rPr>
              <a:t>A geoscientist studies the Earth.</a:t>
            </a:r>
            <a:br>
              <a:rPr lang="en-GB" sz="3200" dirty="0">
                <a:solidFill>
                  <a:schemeClr val="tx1"/>
                </a:solidFill>
              </a:rPr>
            </a:br>
            <a:br>
              <a:rPr lang="en-GB" sz="3200" dirty="0">
                <a:solidFill>
                  <a:schemeClr val="tx1"/>
                </a:solidFill>
              </a:rPr>
            </a:br>
            <a:r>
              <a:rPr lang="en-GB" sz="3200" dirty="0">
                <a:solidFill>
                  <a:schemeClr val="tx1"/>
                </a:solidFill>
              </a:rPr>
              <a:t> There are many different types of geoscientists!</a:t>
            </a:r>
          </a:p>
        </p:txBody>
      </p:sp>
      <p:cxnSp>
        <p:nvCxnSpPr>
          <p:cNvPr id="35" name="Straight Connector 34">
            <a:extLst>
              <a:ext uri="{FF2B5EF4-FFF2-40B4-BE49-F238E27FC236}">
                <a16:creationId xmlns:a16="http://schemas.microsoft.com/office/drawing/2014/main" id="{68B6AB33-DFE6-4FE4-94FE-C9E25424AD1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752263" y="1200150"/>
            <a:ext cx="0" cy="3543972"/>
          </a:xfrm>
          <a:prstGeom prst="line">
            <a:avLst/>
          </a:prstGeom>
          <a:ln w="12700"/>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6343296D-2B10-4148-A657-EC2080137431}"/>
              </a:ext>
            </a:extLst>
          </p:cNvPr>
          <p:cNvPicPr>
            <a:picLocks noChangeAspect="1"/>
          </p:cNvPicPr>
          <p:nvPr/>
        </p:nvPicPr>
        <p:blipFill>
          <a:blip r:embed="rId3"/>
          <a:stretch>
            <a:fillRect/>
          </a:stretch>
        </p:blipFill>
        <p:spPr>
          <a:xfrm>
            <a:off x="4888566" y="156053"/>
            <a:ext cx="3248264" cy="1827148"/>
          </a:xfrm>
          <a:prstGeom prst="rect">
            <a:avLst/>
          </a:prstGeom>
        </p:spPr>
      </p:pic>
      <p:pic>
        <p:nvPicPr>
          <p:cNvPr id="7" name="Picture 6">
            <a:extLst>
              <a:ext uri="{FF2B5EF4-FFF2-40B4-BE49-F238E27FC236}">
                <a16:creationId xmlns:a16="http://schemas.microsoft.com/office/drawing/2014/main" id="{595CC1E5-260A-4129-9E15-CEA2DF4708F3}"/>
              </a:ext>
            </a:extLst>
          </p:cNvPr>
          <p:cNvPicPr>
            <a:picLocks noChangeAspect="1"/>
          </p:cNvPicPr>
          <p:nvPr/>
        </p:nvPicPr>
        <p:blipFill>
          <a:blip r:embed="rId4"/>
          <a:stretch>
            <a:fillRect/>
          </a:stretch>
        </p:blipFill>
        <p:spPr>
          <a:xfrm>
            <a:off x="7064374" y="3678585"/>
            <a:ext cx="2679701" cy="3014664"/>
          </a:xfrm>
          <a:prstGeom prst="rect">
            <a:avLst/>
          </a:prstGeom>
        </p:spPr>
      </p:pic>
      <p:pic>
        <p:nvPicPr>
          <p:cNvPr id="8" name="Picture 7">
            <a:extLst>
              <a:ext uri="{FF2B5EF4-FFF2-40B4-BE49-F238E27FC236}">
                <a16:creationId xmlns:a16="http://schemas.microsoft.com/office/drawing/2014/main" id="{DEB1ABFD-909C-46EB-980A-4531A69431BF}"/>
              </a:ext>
            </a:extLst>
          </p:cNvPr>
          <p:cNvPicPr>
            <a:picLocks noChangeAspect="1"/>
          </p:cNvPicPr>
          <p:nvPr/>
        </p:nvPicPr>
        <p:blipFill rotWithShape="1">
          <a:blip r:embed="rId5"/>
          <a:srcRect l="9602"/>
          <a:stretch/>
        </p:blipFill>
        <p:spPr>
          <a:xfrm>
            <a:off x="9658350" y="3626875"/>
            <a:ext cx="2464125" cy="3066573"/>
          </a:xfrm>
          <a:prstGeom prst="rect">
            <a:avLst/>
          </a:prstGeom>
        </p:spPr>
      </p:pic>
      <p:pic>
        <p:nvPicPr>
          <p:cNvPr id="9" name="Picture 8">
            <a:extLst>
              <a:ext uri="{FF2B5EF4-FFF2-40B4-BE49-F238E27FC236}">
                <a16:creationId xmlns:a16="http://schemas.microsoft.com/office/drawing/2014/main" id="{84024726-CBFA-4E96-8D35-8829E7182A15}"/>
              </a:ext>
            </a:extLst>
          </p:cNvPr>
          <p:cNvPicPr>
            <a:picLocks noChangeAspect="1"/>
          </p:cNvPicPr>
          <p:nvPr/>
        </p:nvPicPr>
        <p:blipFill>
          <a:blip r:embed="rId6"/>
          <a:stretch>
            <a:fillRect/>
          </a:stretch>
        </p:blipFill>
        <p:spPr>
          <a:xfrm>
            <a:off x="8100056" y="1424566"/>
            <a:ext cx="4033184" cy="2268665"/>
          </a:xfrm>
          <a:prstGeom prst="rect">
            <a:avLst/>
          </a:prstGeom>
        </p:spPr>
      </p:pic>
      <p:pic>
        <p:nvPicPr>
          <p:cNvPr id="10" name="Picture 9">
            <a:extLst>
              <a:ext uri="{FF2B5EF4-FFF2-40B4-BE49-F238E27FC236}">
                <a16:creationId xmlns:a16="http://schemas.microsoft.com/office/drawing/2014/main" id="{22E2F06B-1AD9-453A-89C3-3256E3A23046}"/>
              </a:ext>
            </a:extLst>
          </p:cNvPr>
          <p:cNvPicPr>
            <a:picLocks noChangeAspect="1"/>
          </p:cNvPicPr>
          <p:nvPr/>
        </p:nvPicPr>
        <p:blipFill>
          <a:blip r:embed="rId7"/>
          <a:stretch>
            <a:fillRect/>
          </a:stretch>
        </p:blipFill>
        <p:spPr>
          <a:xfrm>
            <a:off x="9913916" y="146799"/>
            <a:ext cx="2220137" cy="1329575"/>
          </a:xfrm>
          <a:prstGeom prst="rect">
            <a:avLst/>
          </a:prstGeom>
        </p:spPr>
      </p:pic>
      <p:pic>
        <p:nvPicPr>
          <p:cNvPr id="12" name="Picture 11">
            <a:extLst>
              <a:ext uri="{FF2B5EF4-FFF2-40B4-BE49-F238E27FC236}">
                <a16:creationId xmlns:a16="http://schemas.microsoft.com/office/drawing/2014/main" id="{B02D3DF3-DBE2-4594-A1EC-6F96D6E35A2E}"/>
              </a:ext>
            </a:extLst>
          </p:cNvPr>
          <p:cNvPicPr>
            <a:picLocks noChangeAspect="1"/>
          </p:cNvPicPr>
          <p:nvPr/>
        </p:nvPicPr>
        <p:blipFill rotWithShape="1">
          <a:blip r:embed="rId8"/>
          <a:srcRect l="5563" r="5942"/>
          <a:stretch/>
        </p:blipFill>
        <p:spPr>
          <a:xfrm>
            <a:off x="4909847" y="3699222"/>
            <a:ext cx="2165932" cy="3002725"/>
          </a:xfrm>
          <a:prstGeom prst="rect">
            <a:avLst/>
          </a:prstGeom>
        </p:spPr>
      </p:pic>
      <p:pic>
        <p:nvPicPr>
          <p:cNvPr id="37" name="Picture 36">
            <a:extLst>
              <a:ext uri="{FF2B5EF4-FFF2-40B4-BE49-F238E27FC236}">
                <a16:creationId xmlns:a16="http://schemas.microsoft.com/office/drawing/2014/main" id="{950EFCCD-7538-465E-A714-03B3B0418E76}"/>
              </a:ext>
            </a:extLst>
          </p:cNvPr>
          <p:cNvPicPr>
            <a:picLocks noChangeAspect="1"/>
          </p:cNvPicPr>
          <p:nvPr/>
        </p:nvPicPr>
        <p:blipFill>
          <a:blip r:embed="rId9"/>
          <a:stretch>
            <a:fillRect/>
          </a:stretch>
        </p:blipFill>
        <p:spPr>
          <a:xfrm>
            <a:off x="4902565" y="1931642"/>
            <a:ext cx="3438093" cy="1853224"/>
          </a:xfrm>
          <a:prstGeom prst="rect">
            <a:avLst/>
          </a:prstGeom>
        </p:spPr>
      </p:pic>
      <p:pic>
        <p:nvPicPr>
          <p:cNvPr id="38" name="Picture 37">
            <a:extLst>
              <a:ext uri="{FF2B5EF4-FFF2-40B4-BE49-F238E27FC236}">
                <a16:creationId xmlns:a16="http://schemas.microsoft.com/office/drawing/2014/main" id="{E4AD976E-DCFC-4F3A-B3D9-09BD29F67A6F}"/>
              </a:ext>
            </a:extLst>
          </p:cNvPr>
          <p:cNvPicPr>
            <a:picLocks noChangeAspect="1"/>
          </p:cNvPicPr>
          <p:nvPr/>
        </p:nvPicPr>
        <p:blipFill>
          <a:blip r:embed="rId10"/>
          <a:stretch>
            <a:fillRect/>
          </a:stretch>
        </p:blipFill>
        <p:spPr>
          <a:xfrm>
            <a:off x="8010438" y="144624"/>
            <a:ext cx="1904291" cy="1853224"/>
          </a:xfrm>
          <a:prstGeom prst="rect">
            <a:avLst/>
          </a:prstGeom>
        </p:spPr>
      </p:pic>
    </p:spTree>
    <p:extLst>
      <p:ext uri="{BB962C8B-B14F-4D97-AF65-F5344CB8AC3E}">
        <p14:creationId xmlns:p14="http://schemas.microsoft.com/office/powerpoint/2010/main" val="22339077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84DB7353-7D7A-431B-A5B6-A3845E6F2BB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9" name="Freeform 5">
              <a:extLst>
                <a:ext uri="{FF2B5EF4-FFF2-40B4-BE49-F238E27FC236}">
                  <a16:creationId xmlns:a16="http://schemas.microsoft.com/office/drawing/2014/main" id="{9E8D15D6-6183-4BE1-A315-C7EC9C1A53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 name="Freeform 6">
              <a:extLst>
                <a:ext uri="{FF2B5EF4-FFF2-40B4-BE49-F238E27FC236}">
                  <a16:creationId xmlns:a16="http://schemas.microsoft.com/office/drawing/2014/main" id="{82A253FA-4E60-4B4D-94B0-93ECFCF3098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1" name="Freeform 7">
              <a:extLst>
                <a:ext uri="{FF2B5EF4-FFF2-40B4-BE49-F238E27FC236}">
                  <a16:creationId xmlns:a16="http://schemas.microsoft.com/office/drawing/2014/main" id="{E1B39AD1-11BD-457B-822C-A873607F41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2" name="Freeform 8">
              <a:extLst>
                <a:ext uri="{FF2B5EF4-FFF2-40B4-BE49-F238E27FC236}">
                  <a16:creationId xmlns:a16="http://schemas.microsoft.com/office/drawing/2014/main" id="{CC286005-78D5-4BE4-AA8B-75CDC07E78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3" name="Freeform 9">
              <a:extLst>
                <a:ext uri="{FF2B5EF4-FFF2-40B4-BE49-F238E27FC236}">
                  <a16:creationId xmlns:a16="http://schemas.microsoft.com/office/drawing/2014/main" id="{09E4A22D-7E83-4F24-97FE-931A93CACC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4" name="Freeform 10">
              <a:extLst>
                <a:ext uri="{FF2B5EF4-FFF2-40B4-BE49-F238E27FC236}">
                  <a16:creationId xmlns:a16="http://schemas.microsoft.com/office/drawing/2014/main" id="{4351E96B-8DD4-4D5E-A9F0-C47F5F33781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5" name="Freeform 11">
              <a:extLst>
                <a:ext uri="{FF2B5EF4-FFF2-40B4-BE49-F238E27FC236}">
                  <a16:creationId xmlns:a16="http://schemas.microsoft.com/office/drawing/2014/main" id="{BFF78610-2475-4756-9EC8-5DA7D8902D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6" name="Freeform 12">
              <a:extLst>
                <a:ext uri="{FF2B5EF4-FFF2-40B4-BE49-F238E27FC236}">
                  <a16:creationId xmlns:a16="http://schemas.microsoft.com/office/drawing/2014/main" id="{C7ACAE44-681D-4CBC-B2AB-E5131DF5A8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7" name="Freeform 13">
              <a:extLst>
                <a:ext uri="{FF2B5EF4-FFF2-40B4-BE49-F238E27FC236}">
                  <a16:creationId xmlns:a16="http://schemas.microsoft.com/office/drawing/2014/main" id="{CA22E4A0-73AA-4722-9C16-F3AF9A33EC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8" name="Freeform 14">
              <a:extLst>
                <a:ext uri="{FF2B5EF4-FFF2-40B4-BE49-F238E27FC236}">
                  <a16:creationId xmlns:a16="http://schemas.microsoft.com/office/drawing/2014/main" id="{BB36E626-EBEB-41C0-B224-8DB049DB4D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9" name="Freeform 15">
              <a:extLst>
                <a:ext uri="{FF2B5EF4-FFF2-40B4-BE49-F238E27FC236}">
                  <a16:creationId xmlns:a16="http://schemas.microsoft.com/office/drawing/2014/main" id="{D603DEC5-BED4-4DB6-A253-F61CC36742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0" name="Freeform 16">
              <a:extLst>
                <a:ext uri="{FF2B5EF4-FFF2-40B4-BE49-F238E27FC236}">
                  <a16:creationId xmlns:a16="http://schemas.microsoft.com/office/drawing/2014/main" id="{86AE9DE6-CA9A-479B-A0FB-0E1BAC7A65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1" name="Freeform 17">
              <a:extLst>
                <a:ext uri="{FF2B5EF4-FFF2-40B4-BE49-F238E27FC236}">
                  <a16:creationId xmlns:a16="http://schemas.microsoft.com/office/drawing/2014/main" id="{16CB8DC8-E75F-4574-A290-AAB7031BE8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2" name="Freeform 18">
              <a:extLst>
                <a:ext uri="{FF2B5EF4-FFF2-40B4-BE49-F238E27FC236}">
                  <a16:creationId xmlns:a16="http://schemas.microsoft.com/office/drawing/2014/main" id="{1CA657E1-3A52-4C23-AA47-EBB2D5C414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3" name="Freeform 19">
              <a:extLst>
                <a:ext uri="{FF2B5EF4-FFF2-40B4-BE49-F238E27FC236}">
                  <a16:creationId xmlns:a16="http://schemas.microsoft.com/office/drawing/2014/main" id="{ED4F701B-2A93-464F-A673-54EED5C4C4C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4" name="Freeform 20">
              <a:extLst>
                <a:ext uri="{FF2B5EF4-FFF2-40B4-BE49-F238E27FC236}">
                  <a16:creationId xmlns:a16="http://schemas.microsoft.com/office/drawing/2014/main" id="{9977C34F-F6C9-4749-B201-7B928802DF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5" name="Freeform 21">
              <a:extLst>
                <a:ext uri="{FF2B5EF4-FFF2-40B4-BE49-F238E27FC236}">
                  <a16:creationId xmlns:a16="http://schemas.microsoft.com/office/drawing/2014/main" id="{3A913E6B-DBE9-4291-A34C-36069ECB8E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6" name="Freeform 22">
              <a:extLst>
                <a:ext uri="{FF2B5EF4-FFF2-40B4-BE49-F238E27FC236}">
                  <a16:creationId xmlns:a16="http://schemas.microsoft.com/office/drawing/2014/main" id="{7D415C04-AB5C-4B76-9E49-EEBAEE64D0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27" name="Freeform 23">
              <a:extLst>
                <a:ext uri="{FF2B5EF4-FFF2-40B4-BE49-F238E27FC236}">
                  <a16:creationId xmlns:a16="http://schemas.microsoft.com/office/drawing/2014/main" id="{151FDC11-E872-4EAE-A597-822F9FE1708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9" name="Group 28">
            <a:extLst>
              <a:ext uri="{FF2B5EF4-FFF2-40B4-BE49-F238E27FC236}">
                <a16:creationId xmlns:a16="http://schemas.microsoft.com/office/drawing/2014/main" id="{1B24766B-81CA-44C7-BF11-77A12BA424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669293" y="1186483"/>
            <a:ext cx="8848345" cy="4477933"/>
            <a:chOff x="1669293" y="1186483"/>
            <a:chExt cx="8848345" cy="4477933"/>
          </a:xfrm>
        </p:grpSpPr>
        <p:sp>
          <p:nvSpPr>
            <p:cNvPr id="30" name="Rectangle 29">
              <a:extLst>
                <a:ext uri="{FF2B5EF4-FFF2-40B4-BE49-F238E27FC236}">
                  <a16:creationId xmlns:a16="http://schemas.microsoft.com/office/drawing/2014/main" id="{1A2F9962-DEB8-461C-8B4C-C0ED0D8A7B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1" name="Isosceles Triangle 30">
              <a:extLst>
                <a:ext uri="{FF2B5EF4-FFF2-40B4-BE49-F238E27FC236}">
                  <a16:creationId xmlns:a16="http://schemas.microsoft.com/office/drawing/2014/main" id="{C0672E08-EB09-4B8E-8522-24BBC2CFFD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Rectangle 31">
              <a:extLst>
                <a:ext uri="{FF2B5EF4-FFF2-40B4-BE49-F238E27FC236}">
                  <a16:creationId xmlns:a16="http://schemas.microsoft.com/office/drawing/2014/main" id="{3447AB64-F3EC-4A1F-BFD4-F0F9DB3DAD7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useBgFill="1">
        <p:nvSpPr>
          <p:cNvPr id="34" name="Rectangle 33">
            <a:extLst>
              <a:ext uri="{FF2B5EF4-FFF2-40B4-BE49-F238E27FC236}">
                <a16:creationId xmlns:a16="http://schemas.microsoft.com/office/drawing/2014/main" id="{3F68D903-F26B-46F9-911C-92FEC6A69E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Group 35">
            <a:extLst>
              <a:ext uri="{FF2B5EF4-FFF2-40B4-BE49-F238E27FC236}">
                <a16:creationId xmlns:a16="http://schemas.microsoft.com/office/drawing/2014/main" id="{88E6E148-E023-4954-86E3-30141DFB567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a:noFill/>
        </p:grpSpPr>
        <p:sp>
          <p:nvSpPr>
            <p:cNvPr id="37" name="Freeform 5">
              <a:extLst>
                <a:ext uri="{FF2B5EF4-FFF2-40B4-BE49-F238E27FC236}">
                  <a16:creationId xmlns:a16="http://schemas.microsoft.com/office/drawing/2014/main" id="{0D3F982F-CC17-4661-8EAF-7BC5E6735AF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17000"/>
                </a:schemeClr>
              </a:solidFill>
              <a:prstDash val="solid"/>
              <a:miter lim="800000"/>
              <a:headEnd/>
              <a:tailEnd/>
            </a:ln>
          </p:spPr>
        </p:sp>
        <p:sp>
          <p:nvSpPr>
            <p:cNvPr id="38" name="Freeform 6">
              <a:extLst>
                <a:ext uri="{FF2B5EF4-FFF2-40B4-BE49-F238E27FC236}">
                  <a16:creationId xmlns:a16="http://schemas.microsoft.com/office/drawing/2014/main" id="{90D37B37-763F-44D7-AEBC-44893638DA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p:spPr>
        </p:sp>
        <p:sp>
          <p:nvSpPr>
            <p:cNvPr id="39" name="Freeform 7">
              <a:extLst>
                <a:ext uri="{FF2B5EF4-FFF2-40B4-BE49-F238E27FC236}">
                  <a16:creationId xmlns:a16="http://schemas.microsoft.com/office/drawing/2014/main" id="{37E4608D-34B6-48E2-8243-67D04B36F5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18000"/>
                </a:schemeClr>
              </a:solidFill>
              <a:prstDash val="dash"/>
              <a:miter lim="800000"/>
              <a:headEnd/>
              <a:tailEnd/>
            </a:ln>
          </p:spPr>
        </p:sp>
        <p:sp>
          <p:nvSpPr>
            <p:cNvPr id="40" name="Freeform 8">
              <a:extLst>
                <a:ext uri="{FF2B5EF4-FFF2-40B4-BE49-F238E27FC236}">
                  <a16:creationId xmlns:a16="http://schemas.microsoft.com/office/drawing/2014/main" id="{F40C4AC8-50E7-49B1-8864-2CE86670107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15000"/>
                </a:schemeClr>
              </a:solidFill>
              <a:prstDash val="solid"/>
              <a:miter lim="800000"/>
              <a:headEnd/>
              <a:tailEnd/>
            </a:ln>
          </p:spPr>
        </p:sp>
        <p:sp>
          <p:nvSpPr>
            <p:cNvPr id="41" name="Freeform 9">
              <a:extLst>
                <a:ext uri="{FF2B5EF4-FFF2-40B4-BE49-F238E27FC236}">
                  <a16:creationId xmlns:a16="http://schemas.microsoft.com/office/drawing/2014/main" id="{8B74515D-097E-4D6D-9614-3EE424776FA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15000"/>
                </a:schemeClr>
              </a:solidFill>
              <a:prstDash val="solid"/>
              <a:miter lim="800000"/>
              <a:headEnd/>
              <a:tailEnd/>
            </a:ln>
          </p:spPr>
        </p:sp>
        <p:sp>
          <p:nvSpPr>
            <p:cNvPr id="42" name="Freeform 10">
              <a:extLst>
                <a:ext uri="{FF2B5EF4-FFF2-40B4-BE49-F238E27FC236}">
                  <a16:creationId xmlns:a16="http://schemas.microsoft.com/office/drawing/2014/main" id="{B01B715E-8AF8-4069-AFF6-C4731F0C3B3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14000"/>
                </a:schemeClr>
              </a:solidFill>
              <a:prstDash val="solid"/>
              <a:miter lim="800000"/>
              <a:headEnd/>
              <a:tailEnd/>
            </a:ln>
          </p:spPr>
        </p:sp>
        <p:sp>
          <p:nvSpPr>
            <p:cNvPr id="43" name="Freeform 11">
              <a:extLst>
                <a:ext uri="{FF2B5EF4-FFF2-40B4-BE49-F238E27FC236}">
                  <a16:creationId xmlns:a16="http://schemas.microsoft.com/office/drawing/2014/main" id="{E1E01D11-2228-4016-AD29-65D1C6DB26A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13000"/>
                </a:schemeClr>
              </a:solidFill>
              <a:prstDash val="solid"/>
              <a:miter lim="800000"/>
              <a:headEnd/>
              <a:tailEnd/>
            </a:ln>
          </p:spPr>
        </p:sp>
        <p:sp>
          <p:nvSpPr>
            <p:cNvPr id="44" name="Freeform 12">
              <a:extLst>
                <a:ext uri="{FF2B5EF4-FFF2-40B4-BE49-F238E27FC236}">
                  <a16:creationId xmlns:a16="http://schemas.microsoft.com/office/drawing/2014/main" id="{1459FE25-5A43-4BCE-B99B-4F40DE8A4F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13000"/>
                </a:schemeClr>
              </a:solidFill>
              <a:prstDash val="solid"/>
              <a:miter lim="800000"/>
              <a:headEnd/>
              <a:tailEnd/>
            </a:ln>
          </p:spPr>
        </p:sp>
        <p:sp>
          <p:nvSpPr>
            <p:cNvPr id="45" name="Freeform 13">
              <a:extLst>
                <a:ext uri="{FF2B5EF4-FFF2-40B4-BE49-F238E27FC236}">
                  <a16:creationId xmlns:a16="http://schemas.microsoft.com/office/drawing/2014/main" id="{3B23074C-316F-47BD-8C6B-EC2FF4952F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12000"/>
                </a:schemeClr>
              </a:solidFill>
              <a:prstDash val="dash"/>
              <a:miter lim="800000"/>
              <a:headEnd/>
              <a:tailEnd/>
            </a:ln>
          </p:spPr>
        </p:sp>
        <p:sp>
          <p:nvSpPr>
            <p:cNvPr id="46" name="Freeform 14">
              <a:extLst>
                <a:ext uri="{FF2B5EF4-FFF2-40B4-BE49-F238E27FC236}">
                  <a16:creationId xmlns:a16="http://schemas.microsoft.com/office/drawing/2014/main" id="{A8080108-D92A-4D64-AFA7-DCCBAF66909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12000"/>
                </a:schemeClr>
              </a:solidFill>
              <a:prstDash val="dash"/>
              <a:miter lim="800000"/>
              <a:headEnd/>
              <a:tailEnd/>
            </a:ln>
          </p:spPr>
        </p:sp>
        <p:sp>
          <p:nvSpPr>
            <p:cNvPr id="47" name="Freeform 15">
              <a:extLst>
                <a:ext uri="{FF2B5EF4-FFF2-40B4-BE49-F238E27FC236}">
                  <a16:creationId xmlns:a16="http://schemas.microsoft.com/office/drawing/2014/main" id="{4CDA9133-E392-4602-8F72-342B0F2B150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12000"/>
                </a:schemeClr>
              </a:solidFill>
              <a:prstDash val="dashDot"/>
              <a:miter lim="800000"/>
              <a:headEnd/>
              <a:tailEnd/>
            </a:ln>
          </p:spPr>
        </p:sp>
        <p:sp>
          <p:nvSpPr>
            <p:cNvPr id="48" name="Freeform 16">
              <a:extLst>
                <a:ext uri="{FF2B5EF4-FFF2-40B4-BE49-F238E27FC236}">
                  <a16:creationId xmlns:a16="http://schemas.microsoft.com/office/drawing/2014/main" id="{41574FAC-64B1-48BF-9962-5F1D6F2931F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12000"/>
                </a:schemeClr>
              </a:solidFill>
              <a:prstDash val="dashDot"/>
              <a:miter lim="800000"/>
              <a:headEnd/>
              <a:tailEnd/>
            </a:ln>
          </p:spPr>
        </p:sp>
        <p:sp>
          <p:nvSpPr>
            <p:cNvPr id="49" name="Freeform 17">
              <a:extLst>
                <a:ext uri="{FF2B5EF4-FFF2-40B4-BE49-F238E27FC236}">
                  <a16:creationId xmlns:a16="http://schemas.microsoft.com/office/drawing/2014/main" id="{3C0763C8-12E2-42A2-96FE-5731CDF293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12000"/>
                </a:schemeClr>
              </a:solidFill>
              <a:prstDash val="solid"/>
              <a:miter lim="800000"/>
              <a:headEnd/>
              <a:tailEnd/>
            </a:ln>
          </p:spPr>
        </p:sp>
        <p:sp>
          <p:nvSpPr>
            <p:cNvPr id="50" name="Freeform 18">
              <a:extLst>
                <a:ext uri="{FF2B5EF4-FFF2-40B4-BE49-F238E27FC236}">
                  <a16:creationId xmlns:a16="http://schemas.microsoft.com/office/drawing/2014/main" id="{FA456C9D-7219-467B-B2AD-D5789A7D24E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12000"/>
                </a:schemeClr>
              </a:solidFill>
              <a:prstDash val="solid"/>
              <a:miter lim="800000"/>
              <a:headEnd/>
              <a:tailEnd/>
            </a:ln>
          </p:spPr>
        </p:sp>
        <p:sp>
          <p:nvSpPr>
            <p:cNvPr id="51" name="Freeform 19">
              <a:extLst>
                <a:ext uri="{FF2B5EF4-FFF2-40B4-BE49-F238E27FC236}">
                  <a16:creationId xmlns:a16="http://schemas.microsoft.com/office/drawing/2014/main" id="{77284864-DE74-4A45-AD93-F630350402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11000"/>
                </a:schemeClr>
              </a:solidFill>
              <a:prstDash val="solid"/>
              <a:miter lim="800000"/>
              <a:headEnd/>
              <a:tailEnd/>
            </a:ln>
          </p:spPr>
        </p:sp>
        <p:sp>
          <p:nvSpPr>
            <p:cNvPr id="52" name="Freeform 20">
              <a:extLst>
                <a:ext uri="{FF2B5EF4-FFF2-40B4-BE49-F238E27FC236}">
                  <a16:creationId xmlns:a16="http://schemas.microsoft.com/office/drawing/2014/main" id="{2ECA1844-43F9-45F6-B52D-4854DBC48E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11000"/>
                </a:schemeClr>
              </a:solidFill>
              <a:prstDash val="solid"/>
              <a:miter lim="800000"/>
              <a:headEnd/>
              <a:tailEnd/>
            </a:ln>
          </p:spPr>
        </p:sp>
        <p:sp>
          <p:nvSpPr>
            <p:cNvPr id="53" name="Freeform 21">
              <a:extLst>
                <a:ext uri="{FF2B5EF4-FFF2-40B4-BE49-F238E27FC236}">
                  <a16:creationId xmlns:a16="http://schemas.microsoft.com/office/drawing/2014/main" id="{F9ECEA64-1836-4323-A0A3-D4F8291120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10000"/>
                </a:schemeClr>
              </a:solidFill>
              <a:prstDash val="solid"/>
              <a:miter lim="800000"/>
              <a:headEnd/>
              <a:tailEnd/>
            </a:ln>
          </p:spPr>
        </p:sp>
        <p:sp>
          <p:nvSpPr>
            <p:cNvPr id="54" name="Freeform 22">
              <a:extLst>
                <a:ext uri="{FF2B5EF4-FFF2-40B4-BE49-F238E27FC236}">
                  <a16:creationId xmlns:a16="http://schemas.microsoft.com/office/drawing/2014/main" id="{950F914B-7F44-4D5A-97BB-4BE453F4A4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10000"/>
                </a:schemeClr>
              </a:solidFill>
              <a:prstDash val="dash"/>
              <a:miter lim="800000"/>
              <a:headEnd/>
              <a:tailEnd/>
            </a:ln>
          </p:spPr>
        </p:sp>
        <p:sp>
          <p:nvSpPr>
            <p:cNvPr id="55" name="Freeform 23">
              <a:extLst>
                <a:ext uri="{FF2B5EF4-FFF2-40B4-BE49-F238E27FC236}">
                  <a16:creationId xmlns:a16="http://schemas.microsoft.com/office/drawing/2014/main" id="{A3EFB651-6736-424B-995D-48C4B0E558E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10000"/>
                </a:schemeClr>
              </a:solidFill>
              <a:prstDash val="solid"/>
              <a:miter lim="800000"/>
              <a:headEnd/>
              <a:tailEnd/>
            </a:ln>
          </p:spPr>
        </p:sp>
      </p:grpSp>
      <p:grpSp>
        <p:nvGrpSpPr>
          <p:cNvPr id="57" name="Group 56">
            <a:extLst>
              <a:ext uri="{FF2B5EF4-FFF2-40B4-BE49-F238E27FC236}">
                <a16:creationId xmlns:a16="http://schemas.microsoft.com/office/drawing/2014/main" id="{1FB4E014-64CE-4D11-A129-94A1893FA66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669293" y="1186483"/>
            <a:ext cx="8848345" cy="4477933"/>
            <a:chOff x="1669293" y="1186483"/>
            <a:chExt cx="8848345" cy="4477933"/>
          </a:xfrm>
        </p:grpSpPr>
        <p:sp>
          <p:nvSpPr>
            <p:cNvPr id="58" name="Rectangle 57">
              <a:extLst>
                <a:ext uri="{FF2B5EF4-FFF2-40B4-BE49-F238E27FC236}">
                  <a16:creationId xmlns:a16="http://schemas.microsoft.com/office/drawing/2014/main" id="{DFBDC1C1-8061-451F-8181-9F04026453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 name="Isosceles Triangle 58">
              <a:extLst>
                <a:ext uri="{FF2B5EF4-FFF2-40B4-BE49-F238E27FC236}">
                  <a16:creationId xmlns:a16="http://schemas.microsoft.com/office/drawing/2014/main" id="{C35F105D-10BD-4664-8966-82DC761720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 name="Rectangle 59">
              <a:extLst>
                <a:ext uri="{FF2B5EF4-FFF2-40B4-BE49-F238E27FC236}">
                  <a16:creationId xmlns:a16="http://schemas.microsoft.com/office/drawing/2014/main" id="{6C9E557E-56E2-4C47-BB57-B5D2A4FB30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a:extLst>
              <a:ext uri="{FF2B5EF4-FFF2-40B4-BE49-F238E27FC236}">
                <a16:creationId xmlns:a16="http://schemas.microsoft.com/office/drawing/2014/main" id="{55514FB0-CC29-4EA6-9500-5D7688CC80B6}"/>
              </a:ext>
            </a:extLst>
          </p:cNvPr>
          <p:cNvSpPr>
            <a:spLocks noGrp="1"/>
          </p:cNvSpPr>
          <p:nvPr>
            <p:ph type="title"/>
          </p:nvPr>
        </p:nvSpPr>
        <p:spPr>
          <a:xfrm>
            <a:off x="1663470" y="2075504"/>
            <a:ext cx="8852551" cy="3225116"/>
          </a:xfrm>
        </p:spPr>
        <p:txBody>
          <a:bodyPr vert="horz" lIns="228600" tIns="228600" rIns="228600" bIns="0" rtlCol="0" anchor="b">
            <a:noAutofit/>
          </a:bodyPr>
          <a:lstStyle/>
          <a:p>
            <a:pPr>
              <a:lnSpc>
                <a:spcPct val="80000"/>
              </a:lnSpc>
            </a:pPr>
            <a:r>
              <a:rPr lang="en-US" sz="3200" dirty="0"/>
              <a:t>The video shows a seismometer in Hawaii recording seismic waves caused by movement of magma within a volcano. </a:t>
            </a:r>
            <a:br>
              <a:rPr lang="en-US" sz="3200" dirty="0"/>
            </a:br>
            <a:br>
              <a:rPr lang="en-US" sz="3200" dirty="0"/>
            </a:br>
            <a:r>
              <a:rPr lang="en-US" sz="3200" dirty="0"/>
              <a:t>In the video, it looks like everything is still apart from the pen. This is because everything shakes in time, even the camera, and the pen stays still. Our view is through the camera.</a:t>
            </a:r>
          </a:p>
        </p:txBody>
      </p:sp>
      <p:pic>
        <p:nvPicPr>
          <p:cNvPr id="7" name="Graphic 6" descr="Volcano">
            <a:extLst>
              <a:ext uri="{FF2B5EF4-FFF2-40B4-BE49-F238E27FC236}">
                <a16:creationId xmlns:a16="http://schemas.microsoft.com/office/drawing/2014/main" id="{511C1D81-3FF8-4FBA-9B65-B8C9602BE96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252427" y="4881714"/>
            <a:ext cx="1916761" cy="1916761"/>
          </a:xfrm>
          <a:prstGeom prst="rect">
            <a:avLst/>
          </a:prstGeom>
        </p:spPr>
      </p:pic>
    </p:spTree>
    <p:extLst>
      <p:ext uri="{BB962C8B-B14F-4D97-AF65-F5344CB8AC3E}">
        <p14:creationId xmlns:p14="http://schemas.microsoft.com/office/powerpoint/2010/main" val="3227905428"/>
      </p:ext>
    </p:extLst>
  </p:cSld>
  <p:clrMapOvr>
    <a:overrideClrMapping bg1="dk1" tx1="lt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84DB7353-7D7A-431B-A5B6-A3845E6F2BB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9" name="Freeform 5">
              <a:extLst>
                <a:ext uri="{FF2B5EF4-FFF2-40B4-BE49-F238E27FC236}">
                  <a16:creationId xmlns:a16="http://schemas.microsoft.com/office/drawing/2014/main" id="{9E8D15D6-6183-4BE1-A315-C7EC9C1A53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 name="Freeform 6">
              <a:extLst>
                <a:ext uri="{FF2B5EF4-FFF2-40B4-BE49-F238E27FC236}">
                  <a16:creationId xmlns:a16="http://schemas.microsoft.com/office/drawing/2014/main" id="{82A253FA-4E60-4B4D-94B0-93ECFCF3098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1" name="Freeform 7">
              <a:extLst>
                <a:ext uri="{FF2B5EF4-FFF2-40B4-BE49-F238E27FC236}">
                  <a16:creationId xmlns:a16="http://schemas.microsoft.com/office/drawing/2014/main" id="{E1B39AD1-11BD-457B-822C-A873607F41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2" name="Freeform 8">
              <a:extLst>
                <a:ext uri="{FF2B5EF4-FFF2-40B4-BE49-F238E27FC236}">
                  <a16:creationId xmlns:a16="http://schemas.microsoft.com/office/drawing/2014/main" id="{CC286005-78D5-4BE4-AA8B-75CDC07E78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3" name="Freeform 9">
              <a:extLst>
                <a:ext uri="{FF2B5EF4-FFF2-40B4-BE49-F238E27FC236}">
                  <a16:creationId xmlns:a16="http://schemas.microsoft.com/office/drawing/2014/main" id="{09E4A22D-7E83-4F24-97FE-931A93CACC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4" name="Freeform 10">
              <a:extLst>
                <a:ext uri="{FF2B5EF4-FFF2-40B4-BE49-F238E27FC236}">
                  <a16:creationId xmlns:a16="http://schemas.microsoft.com/office/drawing/2014/main" id="{4351E96B-8DD4-4D5E-A9F0-C47F5F33781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5" name="Freeform 11">
              <a:extLst>
                <a:ext uri="{FF2B5EF4-FFF2-40B4-BE49-F238E27FC236}">
                  <a16:creationId xmlns:a16="http://schemas.microsoft.com/office/drawing/2014/main" id="{BFF78610-2475-4756-9EC8-5DA7D8902D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6" name="Freeform 12">
              <a:extLst>
                <a:ext uri="{FF2B5EF4-FFF2-40B4-BE49-F238E27FC236}">
                  <a16:creationId xmlns:a16="http://schemas.microsoft.com/office/drawing/2014/main" id="{C7ACAE44-681D-4CBC-B2AB-E5131DF5A8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7" name="Freeform 13">
              <a:extLst>
                <a:ext uri="{FF2B5EF4-FFF2-40B4-BE49-F238E27FC236}">
                  <a16:creationId xmlns:a16="http://schemas.microsoft.com/office/drawing/2014/main" id="{CA22E4A0-73AA-4722-9C16-F3AF9A33EC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8" name="Freeform 14">
              <a:extLst>
                <a:ext uri="{FF2B5EF4-FFF2-40B4-BE49-F238E27FC236}">
                  <a16:creationId xmlns:a16="http://schemas.microsoft.com/office/drawing/2014/main" id="{BB36E626-EBEB-41C0-B224-8DB049DB4D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9" name="Freeform 15">
              <a:extLst>
                <a:ext uri="{FF2B5EF4-FFF2-40B4-BE49-F238E27FC236}">
                  <a16:creationId xmlns:a16="http://schemas.microsoft.com/office/drawing/2014/main" id="{D603DEC5-BED4-4DB6-A253-F61CC36742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0" name="Freeform 16">
              <a:extLst>
                <a:ext uri="{FF2B5EF4-FFF2-40B4-BE49-F238E27FC236}">
                  <a16:creationId xmlns:a16="http://schemas.microsoft.com/office/drawing/2014/main" id="{86AE9DE6-CA9A-479B-A0FB-0E1BAC7A65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1" name="Freeform 17">
              <a:extLst>
                <a:ext uri="{FF2B5EF4-FFF2-40B4-BE49-F238E27FC236}">
                  <a16:creationId xmlns:a16="http://schemas.microsoft.com/office/drawing/2014/main" id="{16CB8DC8-E75F-4574-A290-AAB7031BE8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2" name="Freeform 18">
              <a:extLst>
                <a:ext uri="{FF2B5EF4-FFF2-40B4-BE49-F238E27FC236}">
                  <a16:creationId xmlns:a16="http://schemas.microsoft.com/office/drawing/2014/main" id="{1CA657E1-3A52-4C23-AA47-EBB2D5C414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3" name="Freeform 19">
              <a:extLst>
                <a:ext uri="{FF2B5EF4-FFF2-40B4-BE49-F238E27FC236}">
                  <a16:creationId xmlns:a16="http://schemas.microsoft.com/office/drawing/2014/main" id="{ED4F701B-2A93-464F-A673-54EED5C4C4C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4" name="Freeform 20">
              <a:extLst>
                <a:ext uri="{FF2B5EF4-FFF2-40B4-BE49-F238E27FC236}">
                  <a16:creationId xmlns:a16="http://schemas.microsoft.com/office/drawing/2014/main" id="{9977C34F-F6C9-4749-B201-7B928802DF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5" name="Freeform 21">
              <a:extLst>
                <a:ext uri="{FF2B5EF4-FFF2-40B4-BE49-F238E27FC236}">
                  <a16:creationId xmlns:a16="http://schemas.microsoft.com/office/drawing/2014/main" id="{3A913E6B-DBE9-4291-A34C-36069ECB8E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6" name="Freeform 22">
              <a:extLst>
                <a:ext uri="{FF2B5EF4-FFF2-40B4-BE49-F238E27FC236}">
                  <a16:creationId xmlns:a16="http://schemas.microsoft.com/office/drawing/2014/main" id="{7D415C04-AB5C-4B76-9E49-EEBAEE64D0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27" name="Freeform 23">
              <a:extLst>
                <a:ext uri="{FF2B5EF4-FFF2-40B4-BE49-F238E27FC236}">
                  <a16:creationId xmlns:a16="http://schemas.microsoft.com/office/drawing/2014/main" id="{151FDC11-E872-4EAE-A597-822F9FE1708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9" name="Group 28">
            <a:extLst>
              <a:ext uri="{FF2B5EF4-FFF2-40B4-BE49-F238E27FC236}">
                <a16:creationId xmlns:a16="http://schemas.microsoft.com/office/drawing/2014/main" id="{1B24766B-81CA-44C7-BF11-77A12BA424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669293" y="1186483"/>
            <a:ext cx="8848345" cy="4477933"/>
            <a:chOff x="1669293" y="1186483"/>
            <a:chExt cx="8848345" cy="4477933"/>
          </a:xfrm>
        </p:grpSpPr>
        <p:sp>
          <p:nvSpPr>
            <p:cNvPr id="30" name="Rectangle 29">
              <a:extLst>
                <a:ext uri="{FF2B5EF4-FFF2-40B4-BE49-F238E27FC236}">
                  <a16:creationId xmlns:a16="http://schemas.microsoft.com/office/drawing/2014/main" id="{1A2F9962-DEB8-461C-8B4C-C0ED0D8A7B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1" name="Isosceles Triangle 30">
              <a:extLst>
                <a:ext uri="{FF2B5EF4-FFF2-40B4-BE49-F238E27FC236}">
                  <a16:creationId xmlns:a16="http://schemas.microsoft.com/office/drawing/2014/main" id="{C0672E08-EB09-4B8E-8522-24BBC2CFFD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Rectangle 31">
              <a:extLst>
                <a:ext uri="{FF2B5EF4-FFF2-40B4-BE49-F238E27FC236}">
                  <a16:creationId xmlns:a16="http://schemas.microsoft.com/office/drawing/2014/main" id="{3447AB64-F3EC-4A1F-BFD4-F0F9DB3DAD7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useBgFill="1">
        <p:nvSpPr>
          <p:cNvPr id="34" name="Rectangle 33">
            <a:extLst>
              <a:ext uri="{FF2B5EF4-FFF2-40B4-BE49-F238E27FC236}">
                <a16:creationId xmlns:a16="http://schemas.microsoft.com/office/drawing/2014/main" id="{6BDBA639-2A71-4A60-A71A-FF1836F546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6" name="Group 35">
            <a:extLst>
              <a:ext uri="{FF2B5EF4-FFF2-40B4-BE49-F238E27FC236}">
                <a16:creationId xmlns:a16="http://schemas.microsoft.com/office/drawing/2014/main" id="{5E208A8B-5EBD-4532-BE72-26414FA7CFF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37" name="Freeform 5">
              <a:extLst>
                <a:ext uri="{FF2B5EF4-FFF2-40B4-BE49-F238E27FC236}">
                  <a16:creationId xmlns:a16="http://schemas.microsoft.com/office/drawing/2014/main" id="{15D09196-B338-4AB5-A71B-CFD5FFCA62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8" name="Freeform 6">
              <a:extLst>
                <a:ext uri="{FF2B5EF4-FFF2-40B4-BE49-F238E27FC236}">
                  <a16:creationId xmlns:a16="http://schemas.microsoft.com/office/drawing/2014/main" id="{F50B4463-128A-4677-A285-C017E6C543E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9" name="Freeform 7">
              <a:extLst>
                <a:ext uri="{FF2B5EF4-FFF2-40B4-BE49-F238E27FC236}">
                  <a16:creationId xmlns:a16="http://schemas.microsoft.com/office/drawing/2014/main" id="{1D9B95CD-F023-4DFA-9678-1E02713F74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0" name="Freeform 8">
              <a:extLst>
                <a:ext uri="{FF2B5EF4-FFF2-40B4-BE49-F238E27FC236}">
                  <a16:creationId xmlns:a16="http://schemas.microsoft.com/office/drawing/2014/main" id="{1DDF47A8-BE7B-43F3-A500-F5A4656D83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1" name="Freeform 9">
              <a:extLst>
                <a:ext uri="{FF2B5EF4-FFF2-40B4-BE49-F238E27FC236}">
                  <a16:creationId xmlns:a16="http://schemas.microsoft.com/office/drawing/2014/main" id="{2DD394DE-76FB-42F8-85F2-FD436F4232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2" name="Freeform 10">
              <a:extLst>
                <a:ext uri="{FF2B5EF4-FFF2-40B4-BE49-F238E27FC236}">
                  <a16:creationId xmlns:a16="http://schemas.microsoft.com/office/drawing/2014/main" id="{B95F2EFB-87E6-4400-AAF3-7EB8B4F1561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3" name="Freeform 11">
              <a:extLst>
                <a:ext uri="{FF2B5EF4-FFF2-40B4-BE49-F238E27FC236}">
                  <a16:creationId xmlns:a16="http://schemas.microsoft.com/office/drawing/2014/main" id="{1D463476-2BC7-418C-9D6F-51444B11A72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4" name="Freeform 12">
              <a:extLst>
                <a:ext uri="{FF2B5EF4-FFF2-40B4-BE49-F238E27FC236}">
                  <a16:creationId xmlns:a16="http://schemas.microsoft.com/office/drawing/2014/main" id="{24011122-2495-478A-81BF-ABBDEA1DA80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5" name="Freeform 13">
              <a:extLst>
                <a:ext uri="{FF2B5EF4-FFF2-40B4-BE49-F238E27FC236}">
                  <a16:creationId xmlns:a16="http://schemas.microsoft.com/office/drawing/2014/main" id="{C79E87C5-E5B3-476B-B539-FC9CF4A33B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6" name="Freeform 14">
              <a:extLst>
                <a:ext uri="{FF2B5EF4-FFF2-40B4-BE49-F238E27FC236}">
                  <a16:creationId xmlns:a16="http://schemas.microsoft.com/office/drawing/2014/main" id="{956029CA-2B38-434D-9044-5FF3A1ECD1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7" name="Freeform 15">
              <a:extLst>
                <a:ext uri="{FF2B5EF4-FFF2-40B4-BE49-F238E27FC236}">
                  <a16:creationId xmlns:a16="http://schemas.microsoft.com/office/drawing/2014/main" id="{9514CFB6-E8DB-43DC-B1CD-9CC2D4B276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48" name="Freeform 16">
              <a:extLst>
                <a:ext uri="{FF2B5EF4-FFF2-40B4-BE49-F238E27FC236}">
                  <a16:creationId xmlns:a16="http://schemas.microsoft.com/office/drawing/2014/main" id="{BD8C1FC8-E550-45BE-9F30-822BAB3781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49" name="Freeform 17">
              <a:extLst>
                <a:ext uri="{FF2B5EF4-FFF2-40B4-BE49-F238E27FC236}">
                  <a16:creationId xmlns:a16="http://schemas.microsoft.com/office/drawing/2014/main" id="{D1646B5D-A7B7-41EC-9591-0E0C0F4F94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0" name="Freeform 18">
              <a:extLst>
                <a:ext uri="{FF2B5EF4-FFF2-40B4-BE49-F238E27FC236}">
                  <a16:creationId xmlns:a16="http://schemas.microsoft.com/office/drawing/2014/main" id="{E2118E93-481E-4843-987E-378187AA37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1" name="Freeform 19">
              <a:extLst>
                <a:ext uri="{FF2B5EF4-FFF2-40B4-BE49-F238E27FC236}">
                  <a16:creationId xmlns:a16="http://schemas.microsoft.com/office/drawing/2014/main" id="{77038464-F4E2-47EC-A87F-18469191E3A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2" name="Freeform 20">
              <a:extLst>
                <a:ext uri="{FF2B5EF4-FFF2-40B4-BE49-F238E27FC236}">
                  <a16:creationId xmlns:a16="http://schemas.microsoft.com/office/drawing/2014/main" id="{FB3BBEB1-E146-408F-95B7-EE2F269DE19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3" name="Freeform 21">
              <a:extLst>
                <a:ext uri="{FF2B5EF4-FFF2-40B4-BE49-F238E27FC236}">
                  <a16:creationId xmlns:a16="http://schemas.microsoft.com/office/drawing/2014/main" id="{C765B285-56EC-47FC-B116-274EBBD61A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4" name="Freeform 22">
              <a:extLst>
                <a:ext uri="{FF2B5EF4-FFF2-40B4-BE49-F238E27FC236}">
                  <a16:creationId xmlns:a16="http://schemas.microsoft.com/office/drawing/2014/main" id="{CB4A6191-6913-42EA-905E-8A174AE2C99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55" name="Freeform 23">
              <a:extLst>
                <a:ext uri="{FF2B5EF4-FFF2-40B4-BE49-F238E27FC236}">
                  <a16:creationId xmlns:a16="http://schemas.microsoft.com/office/drawing/2014/main" id="{8ADEEF92-F481-475A-845C-5E940F0D559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sp>
        <p:nvSpPr>
          <p:cNvPr id="57" name="Freeform: Shape 56">
            <a:extLst>
              <a:ext uri="{FF2B5EF4-FFF2-40B4-BE49-F238E27FC236}">
                <a16:creationId xmlns:a16="http://schemas.microsoft.com/office/drawing/2014/main" id="{D9C506D7-84CB-4057-A44A-465313E785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931529">
            <a:off x="2173916" y="2448612"/>
            <a:ext cx="4418757" cy="4259609"/>
          </a:xfrm>
          <a:custGeom>
            <a:avLst/>
            <a:gdLst>
              <a:gd name="connsiteX0" fmla="*/ 404107 w 4507111"/>
              <a:gd name="connsiteY0" fmla="*/ 0 h 4344781"/>
              <a:gd name="connsiteX1" fmla="*/ 371857 w 4507111"/>
              <a:gd name="connsiteY1" fmla="*/ 117359 h 4344781"/>
              <a:gd name="connsiteX2" fmla="*/ 307833 w 4507111"/>
              <a:gd name="connsiteY2" fmla="*/ 632970 h 4344781"/>
              <a:gd name="connsiteX3" fmla="*/ 3569418 w 4507111"/>
              <a:gd name="connsiteY3" fmla="*/ 4141149 h 4344781"/>
              <a:gd name="connsiteX4" fmla="*/ 4440861 w 4507111"/>
              <a:gd name="connsiteY4" fmla="*/ 4332480 h 4344781"/>
              <a:gd name="connsiteX5" fmla="*/ 4507111 w 4507111"/>
              <a:gd name="connsiteY5" fmla="*/ 4341752 h 4344781"/>
              <a:gd name="connsiteX6" fmla="*/ 4296045 w 4507111"/>
              <a:gd name="connsiteY6" fmla="*/ 4344781 h 4344781"/>
              <a:gd name="connsiteX7" fmla="*/ 3749565 w 4507111"/>
              <a:gd name="connsiteY7" fmla="*/ 4321853 h 4344781"/>
              <a:gd name="connsiteX8" fmla="*/ 36764 w 4507111"/>
              <a:gd name="connsiteY8" fmla="*/ 1629794 h 4344781"/>
              <a:gd name="connsiteX9" fmla="*/ 300069 w 4507111"/>
              <a:gd name="connsiteY9" fmla="*/ 144750 h 434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07111" h="4344781">
                <a:moveTo>
                  <a:pt x="404107" y="0"/>
                </a:moveTo>
                <a:lnTo>
                  <a:pt x="371857" y="117359"/>
                </a:lnTo>
                <a:cubicBezTo>
                  <a:pt x="333827" y="278567"/>
                  <a:pt x="311875" y="450459"/>
                  <a:pt x="307833" y="632970"/>
                </a:cubicBezTo>
                <a:cubicBezTo>
                  <a:pt x="264711" y="2579752"/>
                  <a:pt x="2253987" y="3769243"/>
                  <a:pt x="3569418" y="4141149"/>
                </a:cubicBezTo>
                <a:cubicBezTo>
                  <a:pt x="3816061" y="4210881"/>
                  <a:pt x="4114807" y="4279754"/>
                  <a:pt x="4440861" y="4332480"/>
                </a:cubicBezTo>
                <a:lnTo>
                  <a:pt x="4507111" y="4341752"/>
                </a:lnTo>
                <a:lnTo>
                  <a:pt x="4296045" y="4344781"/>
                </a:lnTo>
                <a:cubicBezTo>
                  <a:pt x="4097363" y="4343711"/>
                  <a:pt x="3912623" y="4335104"/>
                  <a:pt x="3749565" y="4321853"/>
                </a:cubicBezTo>
                <a:cubicBezTo>
                  <a:pt x="2445102" y="4215850"/>
                  <a:pt x="356405" y="3466499"/>
                  <a:pt x="36764" y="1629794"/>
                </a:cubicBezTo>
                <a:cubicBezTo>
                  <a:pt x="-63123" y="1055823"/>
                  <a:pt x="45741" y="555869"/>
                  <a:pt x="300069" y="14475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9" name="Oval 32">
            <a:extLst>
              <a:ext uri="{FF2B5EF4-FFF2-40B4-BE49-F238E27FC236}">
                <a16:creationId xmlns:a16="http://schemas.microsoft.com/office/drawing/2014/main" id="{7842FC68-61FD-4700-8A22-BB8B071884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54579" y="691977"/>
            <a:ext cx="7761923" cy="5343064"/>
          </a:xfrm>
          <a:custGeom>
            <a:avLst/>
            <a:gdLst>
              <a:gd name="connsiteX0" fmla="*/ 0 w 6428838"/>
              <a:gd name="connsiteY0" fmla="*/ 2579031 h 5158062"/>
              <a:gd name="connsiteX1" fmla="*/ 3214419 w 6428838"/>
              <a:gd name="connsiteY1" fmla="*/ 0 h 5158062"/>
              <a:gd name="connsiteX2" fmla="*/ 6428838 w 6428838"/>
              <a:gd name="connsiteY2" fmla="*/ 2579031 h 5158062"/>
              <a:gd name="connsiteX3" fmla="*/ 3214419 w 6428838"/>
              <a:gd name="connsiteY3" fmla="*/ 5158062 h 5158062"/>
              <a:gd name="connsiteX4" fmla="*/ 0 w 6428838"/>
              <a:gd name="connsiteY4" fmla="*/ 2579031 h 5158062"/>
              <a:gd name="connsiteX0" fmla="*/ 3321 w 6432159"/>
              <a:gd name="connsiteY0" fmla="*/ 2647125 h 5226156"/>
              <a:gd name="connsiteX1" fmla="*/ 2789723 w 6432159"/>
              <a:gd name="connsiteY1" fmla="*/ 0 h 5226156"/>
              <a:gd name="connsiteX2" fmla="*/ 6432159 w 6432159"/>
              <a:gd name="connsiteY2" fmla="*/ 2647125 h 5226156"/>
              <a:gd name="connsiteX3" fmla="*/ 3217740 w 6432159"/>
              <a:gd name="connsiteY3" fmla="*/ 5226156 h 5226156"/>
              <a:gd name="connsiteX4" fmla="*/ 3321 w 6432159"/>
              <a:gd name="connsiteY4" fmla="*/ 2647125 h 5226156"/>
              <a:gd name="connsiteX0" fmla="*/ 1953 w 6566979"/>
              <a:gd name="connsiteY0" fmla="*/ 2695803 h 5226224"/>
              <a:gd name="connsiteX1" fmla="*/ 2924543 w 6566979"/>
              <a:gd name="connsiteY1" fmla="*/ 39 h 5226224"/>
              <a:gd name="connsiteX2" fmla="*/ 6566979 w 6566979"/>
              <a:gd name="connsiteY2" fmla="*/ 2647164 h 5226224"/>
              <a:gd name="connsiteX3" fmla="*/ 3352560 w 6566979"/>
              <a:gd name="connsiteY3" fmla="*/ 5226195 h 5226224"/>
              <a:gd name="connsiteX4" fmla="*/ 1953 w 6566979"/>
              <a:gd name="connsiteY4" fmla="*/ 2695803 h 5226224"/>
              <a:gd name="connsiteX0" fmla="*/ 8982 w 6574008"/>
              <a:gd name="connsiteY0" fmla="*/ 2695803 h 5226313"/>
              <a:gd name="connsiteX1" fmla="*/ 2931572 w 6574008"/>
              <a:gd name="connsiteY1" fmla="*/ 39 h 5226313"/>
              <a:gd name="connsiteX2" fmla="*/ 6574008 w 6574008"/>
              <a:gd name="connsiteY2" fmla="*/ 2647164 h 5226313"/>
              <a:gd name="connsiteX3" fmla="*/ 3359589 w 6574008"/>
              <a:gd name="connsiteY3" fmla="*/ 5226195 h 5226313"/>
              <a:gd name="connsiteX4" fmla="*/ 8982 w 6574008"/>
              <a:gd name="connsiteY4" fmla="*/ 2695803 h 5226313"/>
              <a:gd name="connsiteX0" fmla="*/ 11929 w 6576955"/>
              <a:gd name="connsiteY0" fmla="*/ 2695953 h 5226463"/>
              <a:gd name="connsiteX1" fmla="*/ 2934519 w 6576955"/>
              <a:gd name="connsiteY1" fmla="*/ 189 h 5226463"/>
              <a:gd name="connsiteX2" fmla="*/ 6576955 w 6576955"/>
              <a:gd name="connsiteY2" fmla="*/ 2647314 h 5226463"/>
              <a:gd name="connsiteX3" fmla="*/ 3362536 w 6576955"/>
              <a:gd name="connsiteY3" fmla="*/ 5226345 h 5226463"/>
              <a:gd name="connsiteX4" fmla="*/ 11929 w 6576955"/>
              <a:gd name="connsiteY4" fmla="*/ 2695953 h 5226463"/>
              <a:gd name="connsiteX0" fmla="*/ 9262 w 6963394"/>
              <a:gd name="connsiteY0" fmla="*/ 2705797 h 5247356"/>
              <a:gd name="connsiteX1" fmla="*/ 2931852 w 6963394"/>
              <a:gd name="connsiteY1" fmla="*/ 10033 h 5247356"/>
              <a:gd name="connsiteX2" fmla="*/ 6963394 w 6963394"/>
              <a:gd name="connsiteY2" fmla="*/ 3318639 h 5247356"/>
              <a:gd name="connsiteX3" fmla="*/ 3359869 w 6963394"/>
              <a:gd name="connsiteY3" fmla="*/ 5236189 h 5247356"/>
              <a:gd name="connsiteX4" fmla="*/ 9262 w 6963394"/>
              <a:gd name="connsiteY4" fmla="*/ 2705797 h 5247356"/>
              <a:gd name="connsiteX0" fmla="*/ 9262 w 6963394"/>
              <a:gd name="connsiteY0" fmla="*/ 2705797 h 5247356"/>
              <a:gd name="connsiteX1" fmla="*/ 2931852 w 6963394"/>
              <a:gd name="connsiteY1" fmla="*/ 10033 h 5247356"/>
              <a:gd name="connsiteX2" fmla="*/ 6963394 w 6963394"/>
              <a:gd name="connsiteY2" fmla="*/ 3318639 h 5247356"/>
              <a:gd name="connsiteX3" fmla="*/ 3359869 w 6963394"/>
              <a:gd name="connsiteY3" fmla="*/ 5236189 h 5247356"/>
              <a:gd name="connsiteX4" fmla="*/ 9262 w 6963394"/>
              <a:gd name="connsiteY4" fmla="*/ 2705797 h 5247356"/>
              <a:gd name="connsiteX0" fmla="*/ 9262 w 6963394"/>
              <a:gd name="connsiteY0" fmla="*/ 2705797 h 5292159"/>
              <a:gd name="connsiteX1" fmla="*/ 2931852 w 6963394"/>
              <a:gd name="connsiteY1" fmla="*/ 10033 h 5292159"/>
              <a:gd name="connsiteX2" fmla="*/ 6963394 w 6963394"/>
              <a:gd name="connsiteY2" fmla="*/ 3318639 h 5292159"/>
              <a:gd name="connsiteX3" fmla="*/ 3359869 w 6963394"/>
              <a:gd name="connsiteY3" fmla="*/ 5236189 h 5292159"/>
              <a:gd name="connsiteX4" fmla="*/ 9262 w 6963394"/>
              <a:gd name="connsiteY4" fmla="*/ 2705797 h 5292159"/>
              <a:gd name="connsiteX0" fmla="*/ 9262 w 6963394"/>
              <a:gd name="connsiteY0" fmla="*/ 2705797 h 5259961"/>
              <a:gd name="connsiteX1" fmla="*/ 2931852 w 6963394"/>
              <a:gd name="connsiteY1" fmla="*/ 10033 h 5259961"/>
              <a:gd name="connsiteX2" fmla="*/ 6963394 w 6963394"/>
              <a:gd name="connsiteY2" fmla="*/ 3318639 h 5259961"/>
              <a:gd name="connsiteX3" fmla="*/ 3359869 w 6963394"/>
              <a:gd name="connsiteY3" fmla="*/ 5236189 h 5259961"/>
              <a:gd name="connsiteX4" fmla="*/ 9262 w 6963394"/>
              <a:gd name="connsiteY4" fmla="*/ 2705797 h 5259961"/>
              <a:gd name="connsiteX0" fmla="*/ 9557 w 7352795"/>
              <a:gd name="connsiteY0" fmla="*/ 2707501 h 5252013"/>
              <a:gd name="connsiteX1" fmla="*/ 2932147 w 7352795"/>
              <a:gd name="connsiteY1" fmla="*/ 11737 h 5252013"/>
              <a:gd name="connsiteX2" fmla="*/ 7352795 w 7352795"/>
              <a:gd name="connsiteY2" fmla="*/ 3378709 h 5252013"/>
              <a:gd name="connsiteX3" fmla="*/ 3360164 w 7352795"/>
              <a:gd name="connsiteY3" fmla="*/ 5237893 h 5252013"/>
              <a:gd name="connsiteX4" fmla="*/ 9557 w 7352795"/>
              <a:gd name="connsiteY4" fmla="*/ 2707501 h 5252013"/>
              <a:gd name="connsiteX0" fmla="*/ 8078 w 7789061"/>
              <a:gd name="connsiteY0" fmla="*/ 2744796 h 5249051"/>
              <a:gd name="connsiteX1" fmla="*/ 3368413 w 7789061"/>
              <a:gd name="connsiteY1" fmla="*/ 10121 h 5249051"/>
              <a:gd name="connsiteX2" fmla="*/ 7789061 w 7789061"/>
              <a:gd name="connsiteY2" fmla="*/ 3377093 h 5249051"/>
              <a:gd name="connsiteX3" fmla="*/ 3796430 w 7789061"/>
              <a:gd name="connsiteY3" fmla="*/ 5236277 h 5249051"/>
              <a:gd name="connsiteX4" fmla="*/ 8078 w 7789061"/>
              <a:gd name="connsiteY4" fmla="*/ 2744796 h 5249051"/>
              <a:gd name="connsiteX0" fmla="*/ 8078 w 7789061"/>
              <a:gd name="connsiteY0" fmla="*/ 2744796 h 5271741"/>
              <a:gd name="connsiteX1" fmla="*/ 3368413 w 7789061"/>
              <a:gd name="connsiteY1" fmla="*/ 10121 h 5271741"/>
              <a:gd name="connsiteX2" fmla="*/ 7789061 w 7789061"/>
              <a:gd name="connsiteY2" fmla="*/ 3377093 h 5271741"/>
              <a:gd name="connsiteX3" fmla="*/ 3796430 w 7789061"/>
              <a:gd name="connsiteY3" fmla="*/ 5236277 h 5271741"/>
              <a:gd name="connsiteX4" fmla="*/ 8078 w 7789061"/>
              <a:gd name="connsiteY4" fmla="*/ 2744796 h 5271741"/>
              <a:gd name="connsiteX0" fmla="*/ 1055 w 7782038"/>
              <a:gd name="connsiteY0" fmla="*/ 2738806 h 5438018"/>
              <a:gd name="connsiteX1" fmla="*/ 3361390 w 7782038"/>
              <a:gd name="connsiteY1" fmla="*/ 4131 h 5438018"/>
              <a:gd name="connsiteX2" fmla="*/ 7782038 w 7782038"/>
              <a:gd name="connsiteY2" fmla="*/ 3371103 h 5438018"/>
              <a:gd name="connsiteX3" fmla="*/ 3692130 w 7782038"/>
              <a:gd name="connsiteY3" fmla="*/ 5415113 h 5438018"/>
              <a:gd name="connsiteX4" fmla="*/ 1055 w 7782038"/>
              <a:gd name="connsiteY4" fmla="*/ 2738806 h 5438018"/>
              <a:gd name="connsiteX0" fmla="*/ 28883 w 7809866"/>
              <a:gd name="connsiteY0" fmla="*/ 2742147 h 5441359"/>
              <a:gd name="connsiteX1" fmla="*/ 3389218 w 7809866"/>
              <a:gd name="connsiteY1" fmla="*/ 7472 h 5441359"/>
              <a:gd name="connsiteX2" fmla="*/ 7809866 w 7809866"/>
              <a:gd name="connsiteY2" fmla="*/ 3374444 h 5441359"/>
              <a:gd name="connsiteX3" fmla="*/ 3719958 w 7809866"/>
              <a:gd name="connsiteY3" fmla="*/ 5418454 h 5441359"/>
              <a:gd name="connsiteX4" fmla="*/ 28883 w 7809866"/>
              <a:gd name="connsiteY4" fmla="*/ 2742147 h 5441359"/>
              <a:gd name="connsiteX0" fmla="*/ 36549 w 7817532"/>
              <a:gd name="connsiteY0" fmla="*/ 2751085 h 5450297"/>
              <a:gd name="connsiteX1" fmla="*/ 3396884 w 7817532"/>
              <a:gd name="connsiteY1" fmla="*/ 16410 h 5450297"/>
              <a:gd name="connsiteX2" fmla="*/ 7817532 w 7817532"/>
              <a:gd name="connsiteY2" fmla="*/ 3383382 h 5450297"/>
              <a:gd name="connsiteX3" fmla="*/ 3727624 w 7817532"/>
              <a:gd name="connsiteY3" fmla="*/ 5427392 h 5450297"/>
              <a:gd name="connsiteX4" fmla="*/ 36549 w 7817532"/>
              <a:gd name="connsiteY4" fmla="*/ 2751085 h 54502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17532" h="5450297">
                <a:moveTo>
                  <a:pt x="36549" y="2751085"/>
                </a:moveTo>
                <a:cubicBezTo>
                  <a:pt x="-281221" y="925127"/>
                  <a:pt x="1526121" y="-147339"/>
                  <a:pt x="3396884" y="16410"/>
                </a:cubicBezTo>
                <a:cubicBezTo>
                  <a:pt x="5267647" y="180159"/>
                  <a:pt x="7817532" y="1453184"/>
                  <a:pt x="7817532" y="3383382"/>
                </a:cubicBezTo>
                <a:cubicBezTo>
                  <a:pt x="7700800" y="5342763"/>
                  <a:pt x="5024455" y="5532775"/>
                  <a:pt x="3727624" y="5427392"/>
                </a:cubicBezTo>
                <a:cubicBezTo>
                  <a:pt x="2430794" y="5322009"/>
                  <a:pt x="354319" y="4577043"/>
                  <a:pt x="36549" y="2751085"/>
                </a:cubicBezTo>
                <a:close/>
              </a:path>
            </a:pathLst>
          </a:custGeom>
          <a:ln w="152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F54EF23-7ADD-4847-B20F-D682203C938B}"/>
              </a:ext>
            </a:extLst>
          </p:cNvPr>
          <p:cNvSpPr>
            <a:spLocks noGrp="1"/>
          </p:cNvSpPr>
          <p:nvPr>
            <p:ph type="title"/>
          </p:nvPr>
        </p:nvSpPr>
        <p:spPr>
          <a:xfrm>
            <a:off x="2878256" y="2672484"/>
            <a:ext cx="6299650" cy="1662475"/>
          </a:xfrm>
        </p:spPr>
        <p:txBody>
          <a:bodyPr vert="horz" lIns="228600" tIns="228600" rIns="228600" bIns="0" rtlCol="0" anchor="b">
            <a:normAutofit fontScale="90000"/>
          </a:bodyPr>
          <a:lstStyle/>
          <a:p>
            <a:pPr>
              <a:lnSpc>
                <a:spcPct val="80000"/>
              </a:lnSpc>
            </a:pPr>
            <a:r>
              <a:rPr lang="en-US" sz="9800" dirty="0"/>
              <a:t>Quiz</a:t>
            </a:r>
            <a:br>
              <a:rPr lang="en-US" sz="4800" dirty="0"/>
            </a:br>
            <a:r>
              <a:rPr lang="en-US" sz="4800" dirty="0"/>
              <a:t>What do you remember from last lesson?</a:t>
            </a:r>
          </a:p>
        </p:txBody>
      </p:sp>
    </p:spTree>
    <p:extLst>
      <p:ext uri="{BB962C8B-B14F-4D97-AF65-F5344CB8AC3E}">
        <p14:creationId xmlns:p14="http://schemas.microsoft.com/office/powerpoint/2010/main" val="42751356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A47632-3B00-4BE8-83FE-DB77A895E04B}"/>
              </a:ext>
            </a:extLst>
          </p:cNvPr>
          <p:cNvSpPr>
            <a:spLocks noGrp="1"/>
          </p:cNvSpPr>
          <p:nvPr>
            <p:ph type="title"/>
          </p:nvPr>
        </p:nvSpPr>
        <p:spPr/>
        <p:txBody>
          <a:bodyPr/>
          <a:lstStyle/>
          <a:p>
            <a:r>
              <a:rPr lang="en-GB" dirty="0"/>
              <a:t>From last lesson…</a:t>
            </a:r>
          </a:p>
        </p:txBody>
      </p:sp>
      <p:sp>
        <p:nvSpPr>
          <p:cNvPr id="3" name="Content Placeholder 2">
            <a:extLst>
              <a:ext uri="{FF2B5EF4-FFF2-40B4-BE49-F238E27FC236}">
                <a16:creationId xmlns:a16="http://schemas.microsoft.com/office/drawing/2014/main" id="{86041E78-486A-4D37-9C3B-576D5C2ABD66}"/>
              </a:ext>
            </a:extLst>
          </p:cNvPr>
          <p:cNvSpPr>
            <a:spLocks noGrp="1"/>
          </p:cNvSpPr>
          <p:nvPr>
            <p:ph idx="1"/>
          </p:nvPr>
        </p:nvSpPr>
        <p:spPr/>
        <p:txBody>
          <a:bodyPr/>
          <a:lstStyle/>
          <a:p>
            <a:r>
              <a:rPr lang="en-GB" dirty="0"/>
              <a:t>A source (usually an earthquake) produces seismic waves</a:t>
            </a:r>
          </a:p>
          <a:p>
            <a:r>
              <a:rPr lang="en-GB" dirty="0"/>
              <a:t>These waves travel through the Earth</a:t>
            </a:r>
          </a:p>
          <a:p>
            <a:r>
              <a:rPr lang="en-GB" dirty="0"/>
              <a:t>We detect them at the surface using seismometers</a:t>
            </a:r>
          </a:p>
        </p:txBody>
      </p:sp>
    </p:spTree>
    <p:extLst>
      <p:ext uri="{BB962C8B-B14F-4D97-AF65-F5344CB8AC3E}">
        <p14:creationId xmlns:p14="http://schemas.microsoft.com/office/powerpoint/2010/main" val="23380190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05B04F-E83F-492B-9558-21C5EE37D4CF}"/>
              </a:ext>
            </a:extLst>
          </p:cNvPr>
          <p:cNvSpPr>
            <a:spLocks noGrp="1"/>
          </p:cNvSpPr>
          <p:nvPr>
            <p:ph type="title"/>
          </p:nvPr>
        </p:nvSpPr>
        <p:spPr/>
        <p:txBody>
          <a:bodyPr/>
          <a:lstStyle/>
          <a:p>
            <a:r>
              <a:rPr lang="en-GB" dirty="0"/>
              <a:t>From last lesson…</a:t>
            </a:r>
          </a:p>
        </p:txBody>
      </p:sp>
      <p:sp>
        <p:nvSpPr>
          <p:cNvPr id="3" name="Content Placeholder 2">
            <a:extLst>
              <a:ext uri="{FF2B5EF4-FFF2-40B4-BE49-F238E27FC236}">
                <a16:creationId xmlns:a16="http://schemas.microsoft.com/office/drawing/2014/main" id="{D3357910-CAF6-4538-AD16-9E7656BF397D}"/>
              </a:ext>
            </a:extLst>
          </p:cNvPr>
          <p:cNvSpPr>
            <a:spLocks noGrp="1"/>
          </p:cNvSpPr>
          <p:nvPr>
            <p:ph idx="1"/>
          </p:nvPr>
        </p:nvSpPr>
        <p:spPr/>
        <p:txBody>
          <a:bodyPr/>
          <a:lstStyle/>
          <a:p>
            <a:r>
              <a:rPr lang="en-GB" dirty="0"/>
              <a:t>There are three main types of seismic wave: P waves, S waves and surface waves</a:t>
            </a:r>
          </a:p>
          <a:p>
            <a:r>
              <a:rPr lang="en-GB" dirty="0"/>
              <a:t>A seismometer measures the movement of the ground caused by these waves, producing a graphical representation called a seismogram</a:t>
            </a:r>
          </a:p>
          <a:p>
            <a:r>
              <a:rPr lang="en-GB" dirty="0"/>
              <a:t>Multiple seismometers at different locations record waves from the same event that have travelled different paths</a:t>
            </a:r>
          </a:p>
        </p:txBody>
      </p:sp>
    </p:spTree>
    <p:extLst>
      <p:ext uri="{BB962C8B-B14F-4D97-AF65-F5344CB8AC3E}">
        <p14:creationId xmlns:p14="http://schemas.microsoft.com/office/powerpoint/2010/main" val="10541079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 name="Rectangle 7">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12193061" cy="686920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Group 9">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11"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2"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3"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4"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5"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6"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7"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8"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9"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20"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21"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2"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3"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4"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5"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6"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7"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8"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29"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sp>
        <p:nvSpPr>
          <p:cNvPr id="37" name="Freeform: Shape 30">
            <a:extLst>
              <a:ext uri="{FF2B5EF4-FFF2-40B4-BE49-F238E27FC236}">
                <a16:creationId xmlns:a16="http://schemas.microsoft.com/office/drawing/2014/main" id="{A7795DFA-888F-47E2-B44E-DE1D3B3E46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5058957"/>
          </a:xfrm>
          <a:custGeom>
            <a:avLst/>
            <a:gdLst>
              <a:gd name="connsiteX0" fmla="*/ 0 w 12192000"/>
              <a:gd name="connsiteY0" fmla="*/ 0 h 5058957"/>
              <a:gd name="connsiteX1" fmla="*/ 12192000 w 12192000"/>
              <a:gd name="connsiteY1" fmla="*/ 0 h 5058957"/>
              <a:gd name="connsiteX2" fmla="*/ 12192000 w 12192000"/>
              <a:gd name="connsiteY2" fmla="*/ 259692 h 5058957"/>
              <a:gd name="connsiteX3" fmla="*/ 12192000 w 12192000"/>
              <a:gd name="connsiteY3" fmla="*/ 3542069 h 5058957"/>
              <a:gd name="connsiteX4" fmla="*/ 12192000 w 12192000"/>
              <a:gd name="connsiteY4" fmla="*/ 3734194 h 5058957"/>
              <a:gd name="connsiteX5" fmla="*/ 12192000 w 12192000"/>
              <a:gd name="connsiteY5" fmla="*/ 4710012 h 5058957"/>
              <a:gd name="connsiteX6" fmla="*/ 12113803 w 12192000"/>
              <a:gd name="connsiteY6" fmla="*/ 4718295 h 5058957"/>
              <a:gd name="connsiteX7" fmla="*/ 6753597 w 12192000"/>
              <a:gd name="connsiteY7" fmla="*/ 5041852 h 5058957"/>
              <a:gd name="connsiteX8" fmla="*/ 400746 w 12192000"/>
              <a:gd name="connsiteY8" fmla="*/ 4870509 h 5058957"/>
              <a:gd name="connsiteX9" fmla="*/ 0 w 12192000"/>
              <a:gd name="connsiteY9" fmla="*/ 4833533 h 5058957"/>
              <a:gd name="connsiteX10" fmla="*/ 0 w 12192000"/>
              <a:gd name="connsiteY10" fmla="*/ 3734194 h 5058957"/>
              <a:gd name="connsiteX11" fmla="*/ 0 w 12192000"/>
              <a:gd name="connsiteY11" fmla="*/ 3542069 h 5058957"/>
              <a:gd name="connsiteX12" fmla="*/ 0 w 12192000"/>
              <a:gd name="connsiteY12" fmla="*/ 259692 h 5058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5058957">
                <a:moveTo>
                  <a:pt x="0" y="0"/>
                </a:moveTo>
                <a:lnTo>
                  <a:pt x="12192000" y="0"/>
                </a:lnTo>
                <a:lnTo>
                  <a:pt x="12192000" y="259692"/>
                </a:lnTo>
                <a:lnTo>
                  <a:pt x="12192000" y="3542069"/>
                </a:lnTo>
                <a:lnTo>
                  <a:pt x="12192000" y="3734194"/>
                </a:lnTo>
                <a:lnTo>
                  <a:pt x="12192000" y="4710012"/>
                </a:lnTo>
                <a:lnTo>
                  <a:pt x="12113803" y="4718295"/>
                </a:lnTo>
                <a:cubicBezTo>
                  <a:pt x="10139508" y="4916244"/>
                  <a:pt x="8237152" y="5009247"/>
                  <a:pt x="6753597" y="5041852"/>
                </a:cubicBezTo>
                <a:cubicBezTo>
                  <a:pt x="4940362" y="5081701"/>
                  <a:pt x="2657278" y="5062371"/>
                  <a:pt x="400746" y="4870509"/>
                </a:cubicBezTo>
                <a:lnTo>
                  <a:pt x="0" y="4833533"/>
                </a:lnTo>
                <a:lnTo>
                  <a:pt x="0" y="3734194"/>
                </a:lnTo>
                <a:lnTo>
                  <a:pt x="0" y="3542069"/>
                </a:lnTo>
                <a:lnTo>
                  <a:pt x="0" y="259692"/>
                </a:lnTo>
                <a:close/>
              </a:path>
            </a:pathLst>
          </a:custGeom>
          <a:solidFill>
            <a:schemeClr val="bg1"/>
          </a:solidFill>
          <a:ln w="44450">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 name="Subtitle 2">
            <a:extLst>
              <a:ext uri="{FF2B5EF4-FFF2-40B4-BE49-F238E27FC236}">
                <a16:creationId xmlns:a16="http://schemas.microsoft.com/office/drawing/2014/main" id="{1ED59653-5286-402B-A9ED-7E3E983A846A}"/>
              </a:ext>
            </a:extLst>
          </p:cNvPr>
          <p:cNvSpPr>
            <a:spLocks noGrp="1"/>
          </p:cNvSpPr>
          <p:nvPr>
            <p:ph type="subTitle" idx="1"/>
          </p:nvPr>
        </p:nvSpPr>
        <p:spPr>
          <a:xfrm>
            <a:off x="1528376" y="5411626"/>
            <a:ext cx="9455389" cy="1132519"/>
          </a:xfrm>
        </p:spPr>
        <p:txBody>
          <a:bodyPr>
            <a:normAutofit lnSpcReduction="10000"/>
          </a:bodyPr>
          <a:lstStyle/>
          <a:p>
            <a:r>
              <a:rPr lang="en-GB" sz="3200" dirty="0">
                <a:solidFill>
                  <a:schemeClr val="bg1"/>
                </a:solidFill>
              </a:rPr>
              <a:t>Today’s lesson:</a:t>
            </a:r>
          </a:p>
          <a:p>
            <a:r>
              <a:rPr lang="en-GB" sz="3200" dirty="0">
                <a:solidFill>
                  <a:schemeClr val="bg1"/>
                </a:solidFill>
              </a:rPr>
              <a:t>How can we read and interpret a seismogram?</a:t>
            </a:r>
          </a:p>
        </p:txBody>
      </p:sp>
      <p:pic>
        <p:nvPicPr>
          <p:cNvPr id="4" name="Picture 3">
            <a:extLst>
              <a:ext uri="{FF2B5EF4-FFF2-40B4-BE49-F238E27FC236}">
                <a16:creationId xmlns:a16="http://schemas.microsoft.com/office/drawing/2014/main" id="{5EFEB58C-A9A5-443B-A5CA-E1BD4DE382B4}"/>
              </a:ext>
            </a:extLst>
          </p:cNvPr>
          <p:cNvPicPr>
            <a:picLocks noChangeAspect="1"/>
          </p:cNvPicPr>
          <p:nvPr/>
        </p:nvPicPr>
        <p:blipFill rotWithShape="1">
          <a:blip r:embed="rId2"/>
          <a:srcRect l="8616" t="36148" r="11666" b="35823"/>
          <a:stretch/>
        </p:blipFill>
        <p:spPr>
          <a:xfrm>
            <a:off x="710564" y="1156134"/>
            <a:ext cx="10519512" cy="2080397"/>
          </a:xfrm>
          <a:prstGeom prst="rect">
            <a:avLst/>
          </a:prstGeom>
        </p:spPr>
      </p:pic>
    </p:spTree>
    <p:extLst>
      <p:ext uri="{BB962C8B-B14F-4D97-AF65-F5344CB8AC3E}">
        <p14:creationId xmlns:p14="http://schemas.microsoft.com/office/powerpoint/2010/main" val="30166513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75627FE-0AC5-4349-AC08-45A58BEC9B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F87AAF7B-2090-475D-9C3E-FDC03DD87A8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11" name="Freeform 5">
              <a:extLst>
                <a:ext uri="{FF2B5EF4-FFF2-40B4-BE49-F238E27FC236}">
                  <a16:creationId xmlns:a16="http://schemas.microsoft.com/office/drawing/2014/main" id="{F2DCEC33-4B31-44BC-99CB-9E4845DC4C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2" name="Freeform 6">
              <a:extLst>
                <a:ext uri="{FF2B5EF4-FFF2-40B4-BE49-F238E27FC236}">
                  <a16:creationId xmlns:a16="http://schemas.microsoft.com/office/drawing/2014/main" id="{204E0A10-D288-4B22-87A1-737B0A37D1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3" name="Freeform 7">
              <a:extLst>
                <a:ext uri="{FF2B5EF4-FFF2-40B4-BE49-F238E27FC236}">
                  <a16:creationId xmlns:a16="http://schemas.microsoft.com/office/drawing/2014/main" id="{9A3E042E-4911-425A-84BB-04BF90D077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4" name="Freeform 8">
              <a:extLst>
                <a:ext uri="{FF2B5EF4-FFF2-40B4-BE49-F238E27FC236}">
                  <a16:creationId xmlns:a16="http://schemas.microsoft.com/office/drawing/2014/main" id="{3A49226D-3129-4C5A-9641-3D03BEEA79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5" name="Freeform 9">
              <a:extLst>
                <a:ext uri="{FF2B5EF4-FFF2-40B4-BE49-F238E27FC236}">
                  <a16:creationId xmlns:a16="http://schemas.microsoft.com/office/drawing/2014/main" id="{9CC3C315-B515-4DD8-AC22-9D8417B37F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6" name="Freeform 10">
              <a:extLst>
                <a:ext uri="{FF2B5EF4-FFF2-40B4-BE49-F238E27FC236}">
                  <a16:creationId xmlns:a16="http://schemas.microsoft.com/office/drawing/2014/main" id="{1A961828-F78F-4D56-A98E-037806C637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7" name="Freeform 11">
              <a:extLst>
                <a:ext uri="{FF2B5EF4-FFF2-40B4-BE49-F238E27FC236}">
                  <a16:creationId xmlns:a16="http://schemas.microsoft.com/office/drawing/2014/main" id="{739D4F9D-3728-42C1-8302-452D51321C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8" name="Freeform 12">
              <a:extLst>
                <a:ext uri="{FF2B5EF4-FFF2-40B4-BE49-F238E27FC236}">
                  <a16:creationId xmlns:a16="http://schemas.microsoft.com/office/drawing/2014/main" id="{B4D9647E-354D-4CA8-B4A7-39172E5EAC1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9" name="Freeform 13">
              <a:extLst>
                <a:ext uri="{FF2B5EF4-FFF2-40B4-BE49-F238E27FC236}">
                  <a16:creationId xmlns:a16="http://schemas.microsoft.com/office/drawing/2014/main" id="{A3EC74E0-5222-4ACC-BCEC-1AA189D3BC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0" name="Freeform 14">
              <a:extLst>
                <a:ext uri="{FF2B5EF4-FFF2-40B4-BE49-F238E27FC236}">
                  <a16:creationId xmlns:a16="http://schemas.microsoft.com/office/drawing/2014/main" id="{C0AE72B4-084D-42E6-ABED-5FD4650D4B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1" name="Freeform 15">
              <a:extLst>
                <a:ext uri="{FF2B5EF4-FFF2-40B4-BE49-F238E27FC236}">
                  <a16:creationId xmlns:a16="http://schemas.microsoft.com/office/drawing/2014/main" id="{C9D1F5DD-8D50-4098-8D2B-10E28475275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2" name="Freeform 16">
              <a:extLst>
                <a:ext uri="{FF2B5EF4-FFF2-40B4-BE49-F238E27FC236}">
                  <a16:creationId xmlns:a16="http://schemas.microsoft.com/office/drawing/2014/main" id="{D48F3941-C3C7-4589-AA46-067F6BB2D0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3" name="Freeform 17">
              <a:extLst>
                <a:ext uri="{FF2B5EF4-FFF2-40B4-BE49-F238E27FC236}">
                  <a16:creationId xmlns:a16="http://schemas.microsoft.com/office/drawing/2014/main" id="{C16BBE9A-4BE3-4401-82C5-8041DB14E5B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4" name="Freeform 18">
              <a:extLst>
                <a:ext uri="{FF2B5EF4-FFF2-40B4-BE49-F238E27FC236}">
                  <a16:creationId xmlns:a16="http://schemas.microsoft.com/office/drawing/2014/main" id="{06180330-CCD3-4D14-A652-D60C28252D8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5" name="Freeform 19">
              <a:extLst>
                <a:ext uri="{FF2B5EF4-FFF2-40B4-BE49-F238E27FC236}">
                  <a16:creationId xmlns:a16="http://schemas.microsoft.com/office/drawing/2014/main" id="{616C90F6-4133-43A5-B47C-7750FE28190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6" name="Freeform 20">
              <a:extLst>
                <a:ext uri="{FF2B5EF4-FFF2-40B4-BE49-F238E27FC236}">
                  <a16:creationId xmlns:a16="http://schemas.microsoft.com/office/drawing/2014/main" id="{D7C03F90-E828-4414-8A53-92069FFB686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7" name="Freeform 21">
              <a:extLst>
                <a:ext uri="{FF2B5EF4-FFF2-40B4-BE49-F238E27FC236}">
                  <a16:creationId xmlns:a16="http://schemas.microsoft.com/office/drawing/2014/main" id="{6ADDE443-75AA-4F32-A2EE-272C4347CE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bg1">
                  <a:alpha val="35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28" name="Freeform 22">
              <a:extLst>
                <a:ext uri="{FF2B5EF4-FFF2-40B4-BE49-F238E27FC236}">
                  <a16:creationId xmlns:a16="http://schemas.microsoft.com/office/drawing/2014/main" id="{ACD281C1-1D59-453F-A33A-D83E39EB06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9" name="Freeform 23">
              <a:extLst>
                <a:ext uri="{FF2B5EF4-FFF2-40B4-BE49-F238E27FC236}">
                  <a16:creationId xmlns:a16="http://schemas.microsoft.com/office/drawing/2014/main" id="{60217FAC-29FE-4D6B-9BB4-FF41AA7565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0" name="Freeform 24">
              <a:extLst>
                <a:ext uri="{FF2B5EF4-FFF2-40B4-BE49-F238E27FC236}">
                  <a16:creationId xmlns:a16="http://schemas.microsoft.com/office/drawing/2014/main" id="{0D3CC33A-6E36-4A72-9965-8E20FB05D1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1" name="Freeform 25">
              <a:extLst>
                <a:ext uri="{FF2B5EF4-FFF2-40B4-BE49-F238E27FC236}">
                  <a16:creationId xmlns:a16="http://schemas.microsoft.com/office/drawing/2014/main" id="{F128F04E-05CD-4035-A32B-6E9ABAB931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sp>
        <p:nvSpPr>
          <p:cNvPr id="33" name="Rectangle 32">
            <a:extLst>
              <a:ext uri="{FF2B5EF4-FFF2-40B4-BE49-F238E27FC236}">
                <a16:creationId xmlns:a16="http://schemas.microsoft.com/office/drawing/2014/main" id="{BC2574CF-1D35-4994-87BD-5A3378E1AB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57883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 name="Straight Connector 34">
            <a:extLst>
              <a:ext uri="{FF2B5EF4-FFF2-40B4-BE49-F238E27FC236}">
                <a16:creationId xmlns:a16="http://schemas.microsoft.com/office/drawing/2014/main" id="{68B6AB33-DFE6-4FE4-94FE-C9E25424AD1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752263" y="1200150"/>
            <a:ext cx="0" cy="3543972"/>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03CF3A4A-2A1A-4A9D-B293-220E1571BFDF}"/>
              </a:ext>
            </a:extLst>
          </p:cNvPr>
          <p:cNvSpPr>
            <a:spLocks noGrp="1"/>
          </p:cNvSpPr>
          <p:nvPr>
            <p:ph idx="1"/>
          </p:nvPr>
        </p:nvSpPr>
        <p:spPr>
          <a:xfrm>
            <a:off x="4983163" y="960120"/>
            <a:ext cx="5902323" cy="4171278"/>
          </a:xfrm>
        </p:spPr>
        <p:txBody>
          <a:bodyPr>
            <a:normAutofit/>
          </a:bodyPr>
          <a:lstStyle/>
          <a:p>
            <a:r>
              <a:rPr lang="en-GB" dirty="0"/>
              <a:t>You are a seismologist</a:t>
            </a:r>
          </a:p>
          <a:p>
            <a:r>
              <a:rPr lang="en-GB" dirty="0"/>
              <a:t>You have noticed a strange reading taken by your seismometer </a:t>
            </a:r>
          </a:p>
          <a:p>
            <a:r>
              <a:rPr lang="en-GB" dirty="0"/>
              <a:t>It does not look like it was caused by an earthquake… it looks like there has been a large underground explosion</a:t>
            </a:r>
          </a:p>
          <a:p>
            <a:r>
              <a:rPr lang="en-GB" dirty="0"/>
              <a:t>We must find out where this explosion took place</a:t>
            </a:r>
          </a:p>
          <a:p>
            <a:endParaRPr lang="en-GB" dirty="0"/>
          </a:p>
        </p:txBody>
      </p:sp>
      <p:pic>
        <p:nvPicPr>
          <p:cNvPr id="4" name="Picture 3">
            <a:extLst>
              <a:ext uri="{FF2B5EF4-FFF2-40B4-BE49-F238E27FC236}">
                <a16:creationId xmlns:a16="http://schemas.microsoft.com/office/drawing/2014/main" id="{3E5BE008-654C-4BAE-A678-46A34522D12D}"/>
              </a:ext>
            </a:extLst>
          </p:cNvPr>
          <p:cNvPicPr>
            <a:picLocks noChangeAspect="1"/>
          </p:cNvPicPr>
          <p:nvPr/>
        </p:nvPicPr>
        <p:blipFill>
          <a:blip r:embed="rId2"/>
          <a:stretch>
            <a:fillRect/>
          </a:stretch>
        </p:blipFill>
        <p:spPr>
          <a:xfrm>
            <a:off x="328909" y="1575795"/>
            <a:ext cx="4195173" cy="2792681"/>
          </a:xfrm>
          <a:prstGeom prst="rect">
            <a:avLst/>
          </a:prstGeom>
        </p:spPr>
      </p:pic>
      <p:sp>
        <p:nvSpPr>
          <p:cNvPr id="91" name="Title 1">
            <a:extLst>
              <a:ext uri="{FF2B5EF4-FFF2-40B4-BE49-F238E27FC236}">
                <a16:creationId xmlns:a16="http://schemas.microsoft.com/office/drawing/2014/main" id="{0D5B56CA-7996-4B55-89BE-354EAB97ABAB}"/>
              </a:ext>
            </a:extLst>
          </p:cNvPr>
          <p:cNvSpPr txBox="1">
            <a:spLocks/>
          </p:cNvSpPr>
          <p:nvPr/>
        </p:nvSpPr>
        <p:spPr>
          <a:xfrm>
            <a:off x="267838" y="297623"/>
            <a:ext cx="10922449" cy="980549"/>
          </a:xfrm>
          <a:prstGeom prst="rect">
            <a:avLst/>
          </a:prstGeom>
        </p:spPr>
        <p:txBody>
          <a:bodyPr vert="horz" lIns="228600" tIns="228600" rIns="228600" bIns="228600" rtlCol="0" anchor="ctr">
            <a:normAutofit fontScale="92500" lnSpcReduction="10000"/>
          </a:bodyPr>
          <a:lstStyle>
            <a:lvl1pPr algn="ctr" defTabSz="914400" rtl="0" eaLnBrk="1" latinLnBrk="0" hangingPunct="1">
              <a:lnSpc>
                <a:spcPct val="85000"/>
              </a:lnSpc>
              <a:spcBef>
                <a:spcPct val="0"/>
              </a:spcBef>
              <a:buNone/>
              <a:defRPr sz="4000" b="0" i="0" kern="1200" cap="none" spc="-150">
                <a:solidFill>
                  <a:srgbClr val="FFFEFF"/>
                </a:solidFill>
                <a:effectLst/>
                <a:latin typeface="+mj-lt"/>
                <a:ea typeface="+mj-ea"/>
                <a:cs typeface="+mj-cs"/>
              </a:defRPr>
            </a:lvl1pPr>
          </a:lstStyle>
          <a:p>
            <a:pPr algn="l"/>
            <a:r>
              <a:rPr lang="en-GB" sz="4400" dirty="0">
                <a:solidFill>
                  <a:schemeClr val="tx1"/>
                </a:solidFill>
              </a:rPr>
              <a:t>Your mission…</a:t>
            </a:r>
          </a:p>
        </p:txBody>
      </p:sp>
    </p:spTree>
    <p:extLst>
      <p:ext uri="{BB962C8B-B14F-4D97-AF65-F5344CB8AC3E}">
        <p14:creationId xmlns:p14="http://schemas.microsoft.com/office/powerpoint/2010/main" val="9894333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89" name="Group 64">
            <a:extLst>
              <a:ext uri="{FF2B5EF4-FFF2-40B4-BE49-F238E27FC236}">
                <a16:creationId xmlns:a16="http://schemas.microsoft.com/office/drawing/2014/main" id="{17C4610E-9C18-467B-BF10-BE6A974CC36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66" name="Freeform 5">
              <a:extLst>
                <a:ext uri="{FF2B5EF4-FFF2-40B4-BE49-F238E27FC236}">
                  <a16:creationId xmlns:a16="http://schemas.microsoft.com/office/drawing/2014/main" id="{296DF307-344E-4E9B-A7AA-8139E450D1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67" name="Freeform 6">
              <a:extLst>
                <a:ext uri="{FF2B5EF4-FFF2-40B4-BE49-F238E27FC236}">
                  <a16:creationId xmlns:a16="http://schemas.microsoft.com/office/drawing/2014/main" id="{E263CC2D-ACFB-4EB3-ADF9-CD82BC8422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68" name="Freeform 7">
              <a:extLst>
                <a:ext uri="{FF2B5EF4-FFF2-40B4-BE49-F238E27FC236}">
                  <a16:creationId xmlns:a16="http://schemas.microsoft.com/office/drawing/2014/main" id="{C5366E2F-9BA0-485A-B1CA-A5E6E2E379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69" name="Freeform 8">
              <a:extLst>
                <a:ext uri="{FF2B5EF4-FFF2-40B4-BE49-F238E27FC236}">
                  <a16:creationId xmlns:a16="http://schemas.microsoft.com/office/drawing/2014/main" id="{1803051E-7C26-4F53-8293-B4EAED4212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0" name="Freeform 9">
              <a:extLst>
                <a:ext uri="{FF2B5EF4-FFF2-40B4-BE49-F238E27FC236}">
                  <a16:creationId xmlns:a16="http://schemas.microsoft.com/office/drawing/2014/main" id="{D10888CD-E496-4116-9C45-CF4F17ADE6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1" name="Freeform 10">
              <a:extLst>
                <a:ext uri="{FF2B5EF4-FFF2-40B4-BE49-F238E27FC236}">
                  <a16:creationId xmlns:a16="http://schemas.microsoft.com/office/drawing/2014/main" id="{0A42DA8F-DA3D-43E9-A184-E0F6C133A1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2" name="Freeform 11">
              <a:extLst>
                <a:ext uri="{FF2B5EF4-FFF2-40B4-BE49-F238E27FC236}">
                  <a16:creationId xmlns:a16="http://schemas.microsoft.com/office/drawing/2014/main" id="{473EAD31-7AA3-49B7-ADD6-C13FF0F141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3" name="Freeform 12">
              <a:extLst>
                <a:ext uri="{FF2B5EF4-FFF2-40B4-BE49-F238E27FC236}">
                  <a16:creationId xmlns:a16="http://schemas.microsoft.com/office/drawing/2014/main" id="{2BBB7CDF-BA2E-451F-9201-CF2B6FEAEAE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4" name="Freeform 13">
              <a:extLst>
                <a:ext uri="{FF2B5EF4-FFF2-40B4-BE49-F238E27FC236}">
                  <a16:creationId xmlns:a16="http://schemas.microsoft.com/office/drawing/2014/main" id="{84809EF2-CD0D-4BC3-ABC7-E7E312A1D7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75" name="Freeform 14">
              <a:extLst>
                <a:ext uri="{FF2B5EF4-FFF2-40B4-BE49-F238E27FC236}">
                  <a16:creationId xmlns:a16="http://schemas.microsoft.com/office/drawing/2014/main" id="{11D2D6C5-637B-4AFE-97F4-D4E48A6134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76" name="Freeform 15">
              <a:extLst>
                <a:ext uri="{FF2B5EF4-FFF2-40B4-BE49-F238E27FC236}">
                  <a16:creationId xmlns:a16="http://schemas.microsoft.com/office/drawing/2014/main" id="{F841B2C5-57F5-4FE6-B4D4-EBB3F308811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77" name="Freeform 16">
              <a:extLst>
                <a:ext uri="{FF2B5EF4-FFF2-40B4-BE49-F238E27FC236}">
                  <a16:creationId xmlns:a16="http://schemas.microsoft.com/office/drawing/2014/main" id="{B4822A39-2A52-4B2C-9319-BEFC526DB0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78" name="Freeform 17">
              <a:extLst>
                <a:ext uri="{FF2B5EF4-FFF2-40B4-BE49-F238E27FC236}">
                  <a16:creationId xmlns:a16="http://schemas.microsoft.com/office/drawing/2014/main" id="{4E469692-E783-4950-8DEC-3A1FD3978B0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18">
              <a:extLst>
                <a:ext uri="{FF2B5EF4-FFF2-40B4-BE49-F238E27FC236}">
                  <a16:creationId xmlns:a16="http://schemas.microsoft.com/office/drawing/2014/main" id="{012909CD-3254-41E5-B8BB-0F2D7CE0D8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0" name="Freeform 19">
              <a:extLst>
                <a:ext uri="{FF2B5EF4-FFF2-40B4-BE49-F238E27FC236}">
                  <a16:creationId xmlns:a16="http://schemas.microsoft.com/office/drawing/2014/main" id="{93E7648E-861E-4503-AEDC-56C4EC50729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1" name="Freeform 20">
              <a:extLst>
                <a:ext uri="{FF2B5EF4-FFF2-40B4-BE49-F238E27FC236}">
                  <a16:creationId xmlns:a16="http://schemas.microsoft.com/office/drawing/2014/main" id="{F9C72257-EBD0-4D1C-A32C-D846446872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21">
              <a:extLst>
                <a:ext uri="{FF2B5EF4-FFF2-40B4-BE49-F238E27FC236}">
                  <a16:creationId xmlns:a16="http://schemas.microsoft.com/office/drawing/2014/main" id="{87BB2CBB-9C22-4E28-AB86-DC92AEE2DB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22">
              <a:extLst>
                <a:ext uri="{FF2B5EF4-FFF2-40B4-BE49-F238E27FC236}">
                  <a16:creationId xmlns:a16="http://schemas.microsoft.com/office/drawing/2014/main" id="{F85B3053-8D9F-410A-80C2-7960DDEA6A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4" name="Freeform 23">
              <a:extLst>
                <a:ext uri="{FF2B5EF4-FFF2-40B4-BE49-F238E27FC236}">
                  <a16:creationId xmlns:a16="http://schemas.microsoft.com/office/drawing/2014/main" id="{E8FF5DA7-6E72-41F1-A54C-EAF440A274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190" name="Group 85">
            <a:extLst>
              <a:ext uri="{FF2B5EF4-FFF2-40B4-BE49-F238E27FC236}">
                <a16:creationId xmlns:a16="http://schemas.microsoft.com/office/drawing/2014/main" id="{A899734C-500F-4274-9854-8BFA14A1D7E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669293" y="1186483"/>
            <a:ext cx="8848345" cy="4477933"/>
            <a:chOff x="1669293" y="1186483"/>
            <a:chExt cx="8848345" cy="4477933"/>
          </a:xfrm>
        </p:grpSpPr>
        <p:sp>
          <p:nvSpPr>
            <p:cNvPr id="87" name="Rectangle 86">
              <a:extLst>
                <a:ext uri="{FF2B5EF4-FFF2-40B4-BE49-F238E27FC236}">
                  <a16:creationId xmlns:a16="http://schemas.microsoft.com/office/drawing/2014/main" id="{FF07BF51-2934-47AD-A415-7400882F14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8" name="Isosceles Triangle 87">
              <a:extLst>
                <a:ext uri="{FF2B5EF4-FFF2-40B4-BE49-F238E27FC236}">
                  <a16:creationId xmlns:a16="http://schemas.microsoft.com/office/drawing/2014/main" id="{DD6E3DF0-EDC0-458B-9C5B-911814F0A68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9" name="Rectangle 88">
              <a:extLst>
                <a:ext uri="{FF2B5EF4-FFF2-40B4-BE49-F238E27FC236}">
                  <a16:creationId xmlns:a16="http://schemas.microsoft.com/office/drawing/2014/main" id="{5D0824B1-47C9-4504-99FB-CB15051979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useBgFill="1">
        <p:nvSpPr>
          <p:cNvPr id="191" name="Rectangle 90">
            <a:extLst>
              <a:ext uri="{FF2B5EF4-FFF2-40B4-BE49-F238E27FC236}">
                <a16:creationId xmlns:a16="http://schemas.microsoft.com/office/drawing/2014/main" id="{8334A2EF-69D9-41C1-9876-91D7FCF7C3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2" name="Group 92">
            <a:extLst>
              <a:ext uri="{FF2B5EF4-FFF2-40B4-BE49-F238E27FC236}">
                <a16:creationId xmlns:a16="http://schemas.microsoft.com/office/drawing/2014/main" id="{874C0C03-1202-4DC9-BA33-998DDFB3FB8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193" name="Freeform 5">
              <a:extLst>
                <a:ext uri="{FF2B5EF4-FFF2-40B4-BE49-F238E27FC236}">
                  <a16:creationId xmlns:a16="http://schemas.microsoft.com/office/drawing/2014/main" id="{60BF984B-F4C1-4BF0-B296-72CAD8814BD2}"/>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329674" y="1298404"/>
              <a:ext cx="9702800" cy="5573512"/>
            </a:xfrm>
            <a:custGeom>
              <a:avLst/>
              <a:gdLst>
                <a:gd name="T0" fmla="*/ 1752 w 2038"/>
                <a:gd name="T1" fmla="*/ 1169 h 1169"/>
                <a:gd name="T2" fmla="*/ 1487 w 2038"/>
                <a:gd name="T3" fmla="*/ 334 h 1169"/>
                <a:gd name="T4" fmla="*/ 860 w 2038"/>
                <a:gd name="T5" fmla="*/ 22 h 1169"/>
                <a:gd name="T6" fmla="*/ 199 w 2038"/>
                <a:gd name="T7" fmla="*/ 318 h 1169"/>
                <a:gd name="T8" fmla="*/ 399 w 2038"/>
                <a:gd name="T9" fmla="*/ 1165 h 1169"/>
              </a:gdLst>
              <a:ahLst/>
              <a:cxnLst>
                <a:cxn ang="0">
                  <a:pos x="T0" y="T1"/>
                </a:cxn>
                <a:cxn ang="0">
                  <a:pos x="T2" y="T3"/>
                </a:cxn>
                <a:cxn ang="0">
                  <a:pos x="T4" y="T5"/>
                </a:cxn>
                <a:cxn ang="0">
                  <a:pos x="T6" y="T7"/>
                </a:cxn>
                <a:cxn ang="0">
                  <a:pos x="T8" y="T9"/>
                </a:cxn>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Freeform 6">
              <a:extLst>
                <a:ext uri="{FF2B5EF4-FFF2-40B4-BE49-F238E27FC236}">
                  <a16:creationId xmlns:a16="http://schemas.microsoft.com/office/drawing/2014/main" id="{2E887C16-A8CC-48BD-A34B-69B5D14BE1B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70451" y="2018236"/>
              <a:ext cx="7373938" cy="4848892"/>
            </a:xfrm>
            <a:custGeom>
              <a:avLst/>
              <a:gdLst>
                <a:gd name="T0" fmla="*/ 1025 w 1549"/>
                <a:gd name="T1" fmla="*/ 1016 h 1017"/>
                <a:gd name="T2" fmla="*/ 1443 w 1549"/>
                <a:gd name="T3" fmla="*/ 592 h 1017"/>
                <a:gd name="T4" fmla="*/ 782 w 1549"/>
                <a:gd name="T5" fmla="*/ 53 h 1017"/>
                <a:gd name="T6" fmla="*/ 150 w 1549"/>
                <a:gd name="T7" fmla="*/ 329 h 1017"/>
                <a:gd name="T8" fmla="*/ 477 w 1549"/>
                <a:gd name="T9" fmla="*/ 1017 h 1017"/>
              </a:gdLst>
              <a:ahLst/>
              <a:cxnLst>
                <a:cxn ang="0">
                  <a:pos x="T0" y="T1"/>
                </a:cxn>
                <a:cxn ang="0">
                  <a:pos x="T2" y="T3"/>
                </a:cxn>
                <a:cxn ang="0">
                  <a:pos x="T4" y="T5"/>
                </a:cxn>
                <a:cxn ang="0">
                  <a:pos x="T6" y="T7"/>
                </a:cxn>
                <a:cxn ang="0">
                  <a:pos x="T8" y="T9"/>
                </a:cxn>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5" name="Freeform 7">
              <a:extLst>
                <a:ext uri="{FF2B5EF4-FFF2-40B4-BE49-F238E27FC236}">
                  <a16:creationId xmlns:a16="http://schemas.microsoft.com/office/drawing/2014/main" id="{1194B805-0CE2-4FD6-804E-2771E18BB472}"/>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251351" y="1788400"/>
              <a:ext cx="8035925" cy="5083516"/>
            </a:xfrm>
            <a:custGeom>
              <a:avLst/>
              <a:gdLst>
                <a:gd name="T0" fmla="*/ 1302 w 1688"/>
                <a:gd name="T1" fmla="*/ 1066 h 1066"/>
                <a:gd name="T2" fmla="*/ 1613 w 1688"/>
                <a:gd name="T3" fmla="*/ 850 h 1066"/>
                <a:gd name="T4" fmla="*/ 1517 w 1688"/>
                <a:gd name="T5" fmla="*/ 471 h 1066"/>
                <a:gd name="T6" fmla="*/ 798 w 1688"/>
                <a:gd name="T7" fmla="*/ 28 h 1066"/>
                <a:gd name="T8" fmla="*/ 181 w 1688"/>
                <a:gd name="T9" fmla="*/ 333 h 1066"/>
                <a:gd name="T10" fmla="*/ 420 w 1688"/>
                <a:gd name="T11" fmla="*/ 1066 h 1066"/>
              </a:gdLst>
              <a:ahLst/>
              <a:cxnLst>
                <a:cxn ang="0">
                  <a:pos x="T0" y="T1"/>
                </a:cxn>
                <a:cxn ang="0">
                  <a:pos x="T2" y="T3"/>
                </a:cxn>
                <a:cxn ang="0">
                  <a:pos x="T4" y="T5"/>
                </a:cxn>
                <a:cxn ang="0">
                  <a:pos x="T6" y="T7"/>
                </a:cxn>
                <a:cxn ang="0">
                  <a:pos x="T8" y="T9"/>
                </a:cxn>
                <a:cxn ang="0">
                  <a:pos x="T10" y="T11"/>
                </a:cxn>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1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6" name="Freeform 8">
              <a:extLst>
                <a:ext uri="{FF2B5EF4-FFF2-40B4-BE49-F238E27FC236}">
                  <a16:creationId xmlns:a16="http://schemas.microsoft.com/office/drawing/2014/main" id="{96000EBD-113B-4BB5-94F2-B2C96109489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1" y="549842"/>
              <a:ext cx="10334625" cy="6322075"/>
            </a:xfrm>
            <a:custGeom>
              <a:avLst/>
              <a:gdLst>
                <a:gd name="T0" fmla="*/ 1873 w 2171"/>
                <a:gd name="T1" fmla="*/ 1326 h 1326"/>
                <a:gd name="T2" fmla="*/ 1609 w 2171"/>
                <a:gd name="T3" fmla="*/ 473 h 1326"/>
                <a:gd name="T4" fmla="*/ 880 w 2171"/>
                <a:gd name="T5" fmla="*/ 63 h 1326"/>
                <a:gd name="T6" fmla="*/ 0 w 2171"/>
                <a:gd name="T7" fmla="*/ 423 h 1326"/>
              </a:gdLst>
              <a:ahLst/>
              <a:cxnLst>
                <a:cxn ang="0">
                  <a:pos x="T0" y="T1"/>
                </a:cxn>
                <a:cxn ang="0">
                  <a:pos x="T2" y="T3"/>
                </a:cxn>
                <a:cxn ang="0">
                  <a:pos x="T4" y="T5"/>
                </a:cxn>
                <a:cxn ang="0">
                  <a:pos x="T6" y="T7"/>
                </a:cxn>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7" name="Freeform 9">
              <a:extLst>
                <a:ext uri="{FF2B5EF4-FFF2-40B4-BE49-F238E27FC236}">
                  <a16:creationId xmlns:a16="http://schemas.microsoft.com/office/drawing/2014/main" id="{C2C37892-BF6A-4DDB-BAA9-48B6A051E9A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3701" y="6186246"/>
              <a:ext cx="504825" cy="681527"/>
            </a:xfrm>
            <a:custGeom>
              <a:avLst/>
              <a:gdLst>
                <a:gd name="T0" fmla="*/ 0 w 106"/>
                <a:gd name="T1" fmla="*/ 0 h 143"/>
                <a:gd name="T2" fmla="*/ 106 w 106"/>
                <a:gd name="T3" fmla="*/ 143 h 143"/>
              </a:gdLst>
              <a:ahLst/>
              <a:cxnLst>
                <a:cxn ang="0">
                  <a:pos x="T0" y="T1"/>
                </a:cxn>
                <a:cxn ang="0">
                  <a:pos x="T2" y="T3"/>
                </a:cxn>
              </a:cxnLst>
              <a:rect l="0" t="0" r="r" b="b"/>
              <a:pathLst>
                <a:path w="106" h="143">
                  <a:moveTo>
                    <a:pt x="0" y="0"/>
                  </a:moveTo>
                  <a:cubicBezTo>
                    <a:pt x="35" y="54"/>
                    <a:pt x="70" y="101"/>
                    <a:pt x="106" y="143"/>
                  </a:cubicBezTo>
                </a:path>
              </a:pathLst>
            </a:custGeom>
            <a:noFill/>
            <a:ln w="4763"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8" name="Freeform 10">
              <a:extLst>
                <a:ext uri="{FF2B5EF4-FFF2-40B4-BE49-F238E27FC236}">
                  <a16:creationId xmlns:a16="http://schemas.microsoft.com/office/drawing/2014/main" id="{B3A53A2B-EB9B-4318-A7F9-E371D211E74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1" y="-51881"/>
              <a:ext cx="11091863" cy="6923796"/>
            </a:xfrm>
            <a:custGeom>
              <a:avLst/>
              <a:gdLst>
                <a:gd name="T0" fmla="*/ 2046 w 2330"/>
                <a:gd name="T1" fmla="*/ 1452 h 1452"/>
                <a:gd name="T2" fmla="*/ 1813 w 2330"/>
                <a:gd name="T3" fmla="*/ 601 h 1452"/>
                <a:gd name="T4" fmla="*/ 956 w 2330"/>
                <a:gd name="T5" fmla="*/ 97 h 1452"/>
                <a:gd name="T6" fmla="*/ 0 w 2330"/>
                <a:gd name="T7" fmla="*/ 366 h 1452"/>
              </a:gdLst>
              <a:ahLst/>
              <a:cxnLst>
                <a:cxn ang="0">
                  <a:pos x="T0" y="T1"/>
                </a:cxn>
                <a:cxn ang="0">
                  <a:pos x="T2" y="T3"/>
                </a:cxn>
                <a:cxn ang="0">
                  <a:pos x="T4" y="T5"/>
                </a:cxn>
                <a:cxn ang="0">
                  <a:pos x="T6" y="T7"/>
                </a:cxn>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Freeform 11">
              <a:extLst>
                <a:ext uri="{FF2B5EF4-FFF2-40B4-BE49-F238E27FC236}">
                  <a16:creationId xmlns:a16="http://schemas.microsoft.com/office/drawing/2014/main" id="{59001F5F-9338-43E1-BB4B-21C681CA201C}"/>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426601" y="5579"/>
              <a:ext cx="5788025" cy="6847184"/>
            </a:xfrm>
            <a:custGeom>
              <a:avLst/>
              <a:gdLst>
                <a:gd name="T0" fmla="*/ 1094 w 1216"/>
                <a:gd name="T1" fmla="*/ 1436 h 1436"/>
                <a:gd name="T2" fmla="*/ 709 w 1216"/>
                <a:gd name="T3" fmla="*/ 551 h 1436"/>
                <a:gd name="T4" fmla="*/ 0 w 1216"/>
                <a:gd name="T5" fmla="*/ 0 h 1436"/>
              </a:gdLst>
              <a:ahLst/>
              <a:cxnLst>
                <a:cxn ang="0">
                  <a:pos x="T0" y="T1"/>
                </a:cxn>
                <a:cxn ang="0">
                  <a:pos x="T2" y="T3"/>
                </a:cxn>
                <a:cxn ang="0">
                  <a:pos x="T4" y="T5"/>
                </a:cxn>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0" name="Freeform 12">
              <a:extLst>
                <a:ext uri="{FF2B5EF4-FFF2-40B4-BE49-F238E27FC236}">
                  <a16:creationId xmlns:a16="http://schemas.microsoft.com/office/drawing/2014/main" id="{24781ABE-347F-40E9-9BB2-3E35C8F153F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1" y="5579"/>
              <a:ext cx="1057275" cy="614491"/>
            </a:xfrm>
            <a:custGeom>
              <a:avLst/>
              <a:gdLst>
                <a:gd name="T0" fmla="*/ 222 w 222"/>
                <a:gd name="T1" fmla="*/ 0 h 129"/>
                <a:gd name="T2" fmla="*/ 0 w 222"/>
                <a:gd name="T3" fmla="*/ 129 h 129"/>
              </a:gdLst>
              <a:ahLst/>
              <a:cxnLst>
                <a:cxn ang="0">
                  <a:pos x="T0" y="T1"/>
                </a:cxn>
                <a:cxn ang="0">
                  <a:pos x="T2" y="T3"/>
                </a:cxn>
              </a:cxnLst>
              <a:rect l="0" t="0" r="r" b="b"/>
              <a:pathLst>
                <a:path w="222" h="129">
                  <a:moveTo>
                    <a:pt x="222" y="0"/>
                  </a:moveTo>
                  <a:cubicBezTo>
                    <a:pt x="152" y="35"/>
                    <a:pt x="76" y="78"/>
                    <a:pt x="0" y="129"/>
                  </a:cubicBezTo>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Freeform 13">
              <a:extLst>
                <a:ext uri="{FF2B5EF4-FFF2-40B4-BE49-F238E27FC236}">
                  <a16:creationId xmlns:a16="http://schemas.microsoft.com/office/drawing/2014/main" id="{6D8A7767-4D16-4AB7-8277-D66FEC7F74C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821889" y="5579"/>
              <a:ext cx="5588000" cy="6866337"/>
            </a:xfrm>
            <a:custGeom>
              <a:avLst/>
              <a:gdLst>
                <a:gd name="T0" fmla="*/ 1067 w 1174"/>
                <a:gd name="T1" fmla="*/ 1440 h 1440"/>
                <a:gd name="T2" fmla="*/ 698 w 1174"/>
                <a:gd name="T3" fmla="*/ 577 h 1440"/>
                <a:gd name="T4" fmla="*/ 0 w 1174"/>
                <a:gd name="T5" fmla="*/ 0 h 1440"/>
              </a:gdLst>
              <a:ahLst/>
              <a:cxnLst>
                <a:cxn ang="0">
                  <a:pos x="T0" y="T1"/>
                </a:cxn>
                <a:cxn ang="0">
                  <a:pos x="T2" y="T3"/>
                </a:cxn>
                <a:cxn ang="0">
                  <a:pos x="T4" y="T5"/>
                </a:cxn>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1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2" name="Freeform 14">
              <a:extLst>
                <a:ext uri="{FF2B5EF4-FFF2-40B4-BE49-F238E27FC236}">
                  <a16:creationId xmlns:a16="http://schemas.microsoft.com/office/drawing/2014/main" id="{1B7D649D-9559-4E1D-937A-35194835023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3701" y="790"/>
              <a:ext cx="595313" cy="352734"/>
            </a:xfrm>
            <a:custGeom>
              <a:avLst/>
              <a:gdLst>
                <a:gd name="T0" fmla="*/ 125 w 125"/>
                <a:gd name="T1" fmla="*/ 0 h 74"/>
                <a:gd name="T2" fmla="*/ 0 w 125"/>
                <a:gd name="T3" fmla="*/ 74 h 74"/>
              </a:gdLst>
              <a:ahLst/>
              <a:cxnLst>
                <a:cxn ang="0">
                  <a:pos x="T0" y="T1"/>
                </a:cxn>
                <a:cxn ang="0">
                  <a:pos x="T2" y="T3"/>
                </a:cxn>
              </a:cxnLst>
              <a:rect l="0" t="0" r="r" b="b"/>
              <a:pathLst>
                <a:path w="125" h="74">
                  <a:moveTo>
                    <a:pt x="125" y="0"/>
                  </a:moveTo>
                  <a:cubicBezTo>
                    <a:pt x="85" y="22"/>
                    <a:pt x="43" y="47"/>
                    <a:pt x="0" y="74"/>
                  </a:cubicBezTo>
                </a:path>
              </a:pathLst>
            </a:custGeom>
            <a:noFill/>
            <a:ln w="9525" cap="flat">
              <a:solidFill>
                <a:schemeClr val="tx1">
                  <a:alpha val="1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3" name="Freeform 15">
              <a:extLst>
                <a:ext uri="{FF2B5EF4-FFF2-40B4-BE49-F238E27FC236}">
                  <a16:creationId xmlns:a16="http://schemas.microsoft.com/office/drawing/2014/main" id="{45AA5D21-8C7B-4C77-815C-C3A8EA0A589E}"/>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012389" y="5579"/>
              <a:ext cx="5497513" cy="6866337"/>
            </a:xfrm>
            <a:custGeom>
              <a:avLst/>
              <a:gdLst>
                <a:gd name="T0" fmla="*/ 1056 w 1155"/>
                <a:gd name="T1" fmla="*/ 1440 h 1440"/>
                <a:gd name="T2" fmla="*/ 686 w 1155"/>
                <a:gd name="T3" fmla="*/ 580 h 1440"/>
                <a:gd name="T4" fmla="*/ 0 w 1155"/>
                <a:gd name="T5" fmla="*/ 0 h 1440"/>
              </a:gdLst>
              <a:ahLst/>
              <a:cxnLst>
                <a:cxn ang="0">
                  <a:pos x="T0" y="T1"/>
                </a:cxn>
                <a:cxn ang="0">
                  <a:pos x="T2" y="T3"/>
                </a:cxn>
                <a:cxn ang="0">
                  <a:pos x="T4" y="T5"/>
                </a:cxn>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1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4" name="Freeform 16">
              <a:extLst>
                <a:ext uri="{FF2B5EF4-FFF2-40B4-BE49-F238E27FC236}">
                  <a16:creationId xmlns:a16="http://schemas.microsoft.com/office/drawing/2014/main" id="{D7A46675-AA96-41DB-B9DB-CAA471A20727}"/>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1" y="5579"/>
              <a:ext cx="357188" cy="213875"/>
            </a:xfrm>
            <a:custGeom>
              <a:avLst/>
              <a:gdLst>
                <a:gd name="T0" fmla="*/ 75 w 75"/>
                <a:gd name="T1" fmla="*/ 0 h 45"/>
                <a:gd name="T2" fmla="*/ 0 w 75"/>
                <a:gd name="T3" fmla="*/ 45 h 45"/>
              </a:gdLst>
              <a:ahLst/>
              <a:cxnLst>
                <a:cxn ang="0">
                  <a:pos x="T0" y="T1"/>
                </a:cxn>
                <a:cxn ang="0">
                  <a:pos x="T2" y="T3"/>
                </a:cxn>
              </a:cxnLst>
              <a:rect l="0" t="0" r="r" b="b"/>
              <a:pathLst>
                <a:path w="75" h="45">
                  <a:moveTo>
                    <a:pt x="75" y="0"/>
                  </a:moveTo>
                  <a:cubicBezTo>
                    <a:pt x="50" y="14"/>
                    <a:pt x="25" y="29"/>
                    <a:pt x="0" y="45"/>
                  </a:cubicBezTo>
                </a:path>
              </a:pathLst>
            </a:custGeom>
            <a:noFill/>
            <a:ln w="12700" cap="flat">
              <a:solidFill>
                <a:schemeClr val="tx1">
                  <a:alpha val="1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 name="Freeform 17">
              <a:extLst>
                <a:ext uri="{FF2B5EF4-FFF2-40B4-BE49-F238E27FC236}">
                  <a16:creationId xmlns:a16="http://schemas.microsoft.com/office/drawing/2014/main" id="{82090F8A-ECF2-423C-98D0-8EF2262203B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210826" y="790"/>
              <a:ext cx="5522913" cy="6871126"/>
            </a:xfrm>
            <a:custGeom>
              <a:avLst/>
              <a:gdLst>
                <a:gd name="T0" fmla="*/ 1053 w 1160"/>
                <a:gd name="T1" fmla="*/ 1441 h 1441"/>
                <a:gd name="T2" fmla="*/ 705 w 1160"/>
                <a:gd name="T3" fmla="*/ 599 h 1441"/>
                <a:gd name="T4" fmla="*/ 0 w 1160"/>
                <a:gd name="T5" fmla="*/ 0 h 1441"/>
              </a:gdLst>
              <a:ahLst/>
              <a:cxnLst>
                <a:cxn ang="0">
                  <a:pos x="T0" y="T1"/>
                </a:cxn>
                <a:cxn ang="0">
                  <a:pos x="T2" y="T3"/>
                </a:cxn>
                <a:cxn ang="0">
                  <a:pos x="T4" y="T5"/>
                </a:cxn>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6" name="Freeform 18">
              <a:extLst>
                <a:ext uri="{FF2B5EF4-FFF2-40B4-BE49-F238E27FC236}">
                  <a16:creationId xmlns:a16="http://schemas.microsoft.com/office/drawing/2014/main" id="{EA5DE46B-A4BE-407F-835A-693D3E979EA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463239" y="5579"/>
              <a:ext cx="5413375" cy="6866337"/>
            </a:xfrm>
            <a:custGeom>
              <a:avLst/>
              <a:gdLst>
                <a:gd name="T0" fmla="*/ 1040 w 1137"/>
                <a:gd name="T1" fmla="*/ 1440 h 1440"/>
                <a:gd name="T2" fmla="*/ 698 w 1137"/>
                <a:gd name="T3" fmla="*/ 611 h 1440"/>
                <a:gd name="T4" fmla="*/ 0 w 1137"/>
                <a:gd name="T5" fmla="*/ 0 h 1440"/>
              </a:gdLst>
              <a:ahLst/>
              <a:cxnLst>
                <a:cxn ang="0">
                  <a:pos x="T0" y="T1"/>
                </a:cxn>
                <a:cxn ang="0">
                  <a:pos x="T2" y="T3"/>
                </a:cxn>
                <a:cxn ang="0">
                  <a:pos x="T4" y="T5"/>
                </a:cxn>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Freeform 19">
              <a:extLst>
                <a:ext uri="{FF2B5EF4-FFF2-40B4-BE49-F238E27FC236}">
                  <a16:creationId xmlns:a16="http://schemas.microsoft.com/office/drawing/2014/main" id="{429E4297-5489-465D-A6D7-03BD468E05C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877576" y="5579"/>
              <a:ext cx="5037138" cy="6861550"/>
            </a:xfrm>
            <a:custGeom>
              <a:avLst/>
              <a:gdLst>
                <a:gd name="T0" fmla="*/ 1011 w 1058"/>
                <a:gd name="T1" fmla="*/ 1439 h 1439"/>
                <a:gd name="T2" fmla="*/ 648 w 1058"/>
                <a:gd name="T3" fmla="*/ 617 h 1439"/>
                <a:gd name="T4" fmla="*/ 0 w 1058"/>
                <a:gd name="T5" fmla="*/ 0 h 1439"/>
              </a:gdLst>
              <a:ahLst/>
              <a:cxnLst>
                <a:cxn ang="0">
                  <a:pos x="T0" y="T1"/>
                </a:cxn>
                <a:cxn ang="0">
                  <a:pos x="T2" y="T3"/>
                </a:cxn>
                <a:cxn ang="0">
                  <a:pos x="T4" y="T5"/>
                </a:cxn>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8" name="Freeform 20">
              <a:extLst>
                <a:ext uri="{FF2B5EF4-FFF2-40B4-BE49-F238E27FC236}">
                  <a16:creationId xmlns:a16="http://schemas.microsoft.com/office/drawing/2014/main" id="{69A4CFA1-B603-453B-AC53-49E8A8DF7EE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8768289" y="5579"/>
              <a:ext cx="3417888" cy="2742066"/>
            </a:xfrm>
            <a:custGeom>
              <a:avLst/>
              <a:gdLst>
                <a:gd name="T0" fmla="*/ 718 w 718"/>
                <a:gd name="T1" fmla="*/ 575 h 575"/>
                <a:gd name="T2" fmla="*/ 0 w 718"/>
                <a:gd name="T3" fmla="*/ 0 h 575"/>
              </a:gdLst>
              <a:ahLst/>
              <a:cxnLst>
                <a:cxn ang="0">
                  <a:pos x="T0" y="T1"/>
                </a:cxn>
                <a:cxn ang="0">
                  <a:pos x="T2" y="T3"/>
                </a:cxn>
              </a:cxnLst>
              <a:rect l="0" t="0" r="r" b="b"/>
              <a:pathLst>
                <a:path w="718" h="575">
                  <a:moveTo>
                    <a:pt x="718" y="575"/>
                  </a:moveTo>
                  <a:cubicBezTo>
                    <a:pt x="500" y="360"/>
                    <a:pt x="260" y="163"/>
                    <a:pt x="0" y="0"/>
                  </a:cubicBezTo>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Freeform 21">
              <a:extLst>
                <a:ext uri="{FF2B5EF4-FFF2-40B4-BE49-F238E27FC236}">
                  <a16:creationId xmlns:a16="http://schemas.microsoft.com/office/drawing/2014/main" id="{7A997EDF-8927-490B-AD5F-046317B8B2BF}"/>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9235014" y="10367"/>
              <a:ext cx="2951163" cy="2555325"/>
            </a:xfrm>
            <a:custGeom>
              <a:avLst/>
              <a:gdLst>
                <a:gd name="T0" fmla="*/ 620 w 620"/>
                <a:gd name="T1" fmla="*/ 536 h 536"/>
                <a:gd name="T2" fmla="*/ 0 w 620"/>
                <a:gd name="T3" fmla="*/ 0 h 536"/>
              </a:gdLst>
              <a:ahLst/>
              <a:cxnLst>
                <a:cxn ang="0">
                  <a:pos x="T0" y="T1"/>
                </a:cxn>
                <a:cxn ang="0">
                  <a:pos x="T2" y="T3"/>
                </a:cxn>
              </a:cxnLst>
              <a:rect l="0" t="0" r="r" b="b"/>
              <a:pathLst>
                <a:path w="620" h="536">
                  <a:moveTo>
                    <a:pt x="620" y="536"/>
                  </a:moveTo>
                  <a:cubicBezTo>
                    <a:pt x="404" y="314"/>
                    <a:pt x="196" y="138"/>
                    <a:pt x="0" y="0"/>
                  </a:cubicBezTo>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 name="Freeform 22">
              <a:extLst>
                <a:ext uri="{FF2B5EF4-FFF2-40B4-BE49-F238E27FC236}">
                  <a16:creationId xmlns:a16="http://schemas.microsoft.com/office/drawing/2014/main" id="{3C91BE84-B1A4-4592-A942-2C72C86DD8C8}"/>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020826" y="5579"/>
              <a:ext cx="2165350" cy="1358265"/>
            </a:xfrm>
            <a:custGeom>
              <a:avLst/>
              <a:gdLst>
                <a:gd name="T0" fmla="*/ 0 w 455"/>
                <a:gd name="T1" fmla="*/ 0 h 285"/>
                <a:gd name="T2" fmla="*/ 455 w 455"/>
                <a:gd name="T3" fmla="*/ 285 h 285"/>
              </a:gdLst>
              <a:ahLst/>
              <a:cxnLst>
                <a:cxn ang="0">
                  <a:pos x="T0" y="T1"/>
                </a:cxn>
                <a:cxn ang="0">
                  <a:pos x="T2" y="T3"/>
                </a:cxn>
              </a:cxnLst>
              <a:rect l="0" t="0" r="r" b="b"/>
              <a:pathLst>
                <a:path w="455" h="285">
                  <a:moveTo>
                    <a:pt x="0" y="0"/>
                  </a:moveTo>
                  <a:cubicBezTo>
                    <a:pt x="153" y="85"/>
                    <a:pt x="308" y="180"/>
                    <a:pt x="455" y="285"/>
                  </a:cubicBezTo>
                </a:path>
              </a:pathLst>
            </a:custGeom>
            <a:noFill/>
            <a:ln w="9525" cap="flat">
              <a:solidFill>
                <a:schemeClr val="tx1">
                  <a:alpha val="1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Freeform 23">
              <a:extLst>
                <a:ext uri="{FF2B5EF4-FFF2-40B4-BE49-F238E27FC236}">
                  <a16:creationId xmlns:a16="http://schemas.microsoft.com/office/drawing/2014/main" id="{A0AAA5CD-6E44-429A-91FA-D650BAF9EE4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90826" y="5579"/>
              <a:ext cx="895350" cy="534687"/>
            </a:xfrm>
            <a:custGeom>
              <a:avLst/>
              <a:gdLst>
                <a:gd name="T0" fmla="*/ 0 w 188"/>
                <a:gd name="T1" fmla="*/ 0 h 112"/>
                <a:gd name="T2" fmla="*/ 188 w 188"/>
                <a:gd name="T3" fmla="*/ 112 h 112"/>
              </a:gdLst>
              <a:ahLst/>
              <a:cxnLst>
                <a:cxn ang="0">
                  <a:pos x="T0" y="T1"/>
                </a:cxn>
                <a:cxn ang="0">
                  <a:pos x="T2" y="T3"/>
                </a:cxn>
              </a:cxnLst>
              <a:rect l="0" t="0" r="r" b="b"/>
              <a:pathLst>
                <a:path w="188" h="112">
                  <a:moveTo>
                    <a:pt x="0" y="0"/>
                  </a:moveTo>
                  <a:cubicBezTo>
                    <a:pt x="63" y="36"/>
                    <a:pt x="126" y="73"/>
                    <a:pt x="188" y="112"/>
                  </a:cubicBezTo>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12" name="Rectangle 113">
            <a:extLst>
              <a:ext uri="{FF2B5EF4-FFF2-40B4-BE49-F238E27FC236}">
                <a16:creationId xmlns:a16="http://schemas.microsoft.com/office/drawing/2014/main" id="{C8CA0C52-5ACA-4F17-AA4A-312E0E1109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7720" y="795527"/>
            <a:ext cx="5970638" cy="5248847"/>
          </a:xfrm>
          <a:prstGeom prst="rect">
            <a:avLst/>
          </a:prstGeom>
          <a:solidFill>
            <a:schemeClr val="bg1"/>
          </a:solidFill>
          <a:ln w="19050">
            <a:solidFill>
              <a:srgbClr val="FDA61A"/>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close up of a fire&#10;&#10;Description automatically generated">
            <a:extLst>
              <a:ext uri="{FF2B5EF4-FFF2-40B4-BE49-F238E27FC236}">
                <a16:creationId xmlns:a16="http://schemas.microsoft.com/office/drawing/2014/main" id="{D5A1192F-07BC-410D-BEE0-811138CFB8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4229" y="960214"/>
            <a:ext cx="5217620" cy="4919472"/>
          </a:xfrm>
          <a:prstGeom prst="rect">
            <a:avLst/>
          </a:prstGeom>
          <a:ln w="12700">
            <a:noFill/>
          </a:ln>
        </p:spPr>
      </p:pic>
      <p:sp>
        <p:nvSpPr>
          <p:cNvPr id="213" name="Isosceles Triangle 39">
            <a:extLst>
              <a:ext uri="{FF2B5EF4-FFF2-40B4-BE49-F238E27FC236}">
                <a16:creationId xmlns:a16="http://schemas.microsoft.com/office/drawing/2014/main" id="{4F37E7FB-7372-47E3-914E-7CF7E94B1C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750273" y="3291386"/>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C981063A-8076-4FFC-933D-1ACA985C1BF1}"/>
              </a:ext>
            </a:extLst>
          </p:cNvPr>
          <p:cNvSpPr/>
          <p:nvPr/>
        </p:nvSpPr>
        <p:spPr>
          <a:xfrm>
            <a:off x="7525565" y="1912463"/>
            <a:ext cx="4045727" cy="28939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t>You will have to work together to pinpoint this underground explosion!</a:t>
            </a:r>
          </a:p>
        </p:txBody>
      </p:sp>
    </p:spTree>
    <p:extLst>
      <p:ext uri="{BB962C8B-B14F-4D97-AF65-F5344CB8AC3E}">
        <p14:creationId xmlns:p14="http://schemas.microsoft.com/office/powerpoint/2010/main" val="14776778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84DB7353-7D7A-431B-A5B6-A3845E6F2BB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9" name="Freeform 5">
              <a:extLst>
                <a:ext uri="{FF2B5EF4-FFF2-40B4-BE49-F238E27FC236}">
                  <a16:creationId xmlns:a16="http://schemas.microsoft.com/office/drawing/2014/main" id="{9E8D15D6-6183-4BE1-A315-C7EC9C1A53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 name="Freeform 6">
              <a:extLst>
                <a:ext uri="{FF2B5EF4-FFF2-40B4-BE49-F238E27FC236}">
                  <a16:creationId xmlns:a16="http://schemas.microsoft.com/office/drawing/2014/main" id="{82A253FA-4E60-4B4D-94B0-93ECFCF3098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1" name="Freeform 7">
              <a:extLst>
                <a:ext uri="{FF2B5EF4-FFF2-40B4-BE49-F238E27FC236}">
                  <a16:creationId xmlns:a16="http://schemas.microsoft.com/office/drawing/2014/main" id="{E1B39AD1-11BD-457B-822C-A873607F41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2" name="Freeform 8">
              <a:extLst>
                <a:ext uri="{FF2B5EF4-FFF2-40B4-BE49-F238E27FC236}">
                  <a16:creationId xmlns:a16="http://schemas.microsoft.com/office/drawing/2014/main" id="{CC286005-78D5-4BE4-AA8B-75CDC07E78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3" name="Freeform 9">
              <a:extLst>
                <a:ext uri="{FF2B5EF4-FFF2-40B4-BE49-F238E27FC236}">
                  <a16:creationId xmlns:a16="http://schemas.microsoft.com/office/drawing/2014/main" id="{09E4A22D-7E83-4F24-97FE-931A93CACC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4" name="Freeform 10">
              <a:extLst>
                <a:ext uri="{FF2B5EF4-FFF2-40B4-BE49-F238E27FC236}">
                  <a16:creationId xmlns:a16="http://schemas.microsoft.com/office/drawing/2014/main" id="{4351E96B-8DD4-4D5E-A9F0-C47F5F33781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5" name="Freeform 11">
              <a:extLst>
                <a:ext uri="{FF2B5EF4-FFF2-40B4-BE49-F238E27FC236}">
                  <a16:creationId xmlns:a16="http://schemas.microsoft.com/office/drawing/2014/main" id="{BFF78610-2475-4756-9EC8-5DA7D8902D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6" name="Freeform 12">
              <a:extLst>
                <a:ext uri="{FF2B5EF4-FFF2-40B4-BE49-F238E27FC236}">
                  <a16:creationId xmlns:a16="http://schemas.microsoft.com/office/drawing/2014/main" id="{C7ACAE44-681D-4CBC-B2AB-E5131DF5A8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7" name="Freeform 13">
              <a:extLst>
                <a:ext uri="{FF2B5EF4-FFF2-40B4-BE49-F238E27FC236}">
                  <a16:creationId xmlns:a16="http://schemas.microsoft.com/office/drawing/2014/main" id="{CA22E4A0-73AA-4722-9C16-F3AF9A33EC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8" name="Freeform 14">
              <a:extLst>
                <a:ext uri="{FF2B5EF4-FFF2-40B4-BE49-F238E27FC236}">
                  <a16:creationId xmlns:a16="http://schemas.microsoft.com/office/drawing/2014/main" id="{BB36E626-EBEB-41C0-B224-8DB049DB4D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9" name="Freeform 15">
              <a:extLst>
                <a:ext uri="{FF2B5EF4-FFF2-40B4-BE49-F238E27FC236}">
                  <a16:creationId xmlns:a16="http://schemas.microsoft.com/office/drawing/2014/main" id="{D603DEC5-BED4-4DB6-A253-F61CC36742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0" name="Freeform 16">
              <a:extLst>
                <a:ext uri="{FF2B5EF4-FFF2-40B4-BE49-F238E27FC236}">
                  <a16:creationId xmlns:a16="http://schemas.microsoft.com/office/drawing/2014/main" id="{86AE9DE6-CA9A-479B-A0FB-0E1BAC7A65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1" name="Freeform 17">
              <a:extLst>
                <a:ext uri="{FF2B5EF4-FFF2-40B4-BE49-F238E27FC236}">
                  <a16:creationId xmlns:a16="http://schemas.microsoft.com/office/drawing/2014/main" id="{16CB8DC8-E75F-4574-A290-AAB7031BE8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2" name="Freeform 18">
              <a:extLst>
                <a:ext uri="{FF2B5EF4-FFF2-40B4-BE49-F238E27FC236}">
                  <a16:creationId xmlns:a16="http://schemas.microsoft.com/office/drawing/2014/main" id="{1CA657E1-3A52-4C23-AA47-EBB2D5C414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3" name="Freeform 19">
              <a:extLst>
                <a:ext uri="{FF2B5EF4-FFF2-40B4-BE49-F238E27FC236}">
                  <a16:creationId xmlns:a16="http://schemas.microsoft.com/office/drawing/2014/main" id="{ED4F701B-2A93-464F-A673-54EED5C4C4C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4" name="Freeform 20">
              <a:extLst>
                <a:ext uri="{FF2B5EF4-FFF2-40B4-BE49-F238E27FC236}">
                  <a16:creationId xmlns:a16="http://schemas.microsoft.com/office/drawing/2014/main" id="{9977C34F-F6C9-4749-B201-7B928802DF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5" name="Freeform 21">
              <a:extLst>
                <a:ext uri="{FF2B5EF4-FFF2-40B4-BE49-F238E27FC236}">
                  <a16:creationId xmlns:a16="http://schemas.microsoft.com/office/drawing/2014/main" id="{3A913E6B-DBE9-4291-A34C-36069ECB8E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6" name="Freeform 22">
              <a:extLst>
                <a:ext uri="{FF2B5EF4-FFF2-40B4-BE49-F238E27FC236}">
                  <a16:creationId xmlns:a16="http://schemas.microsoft.com/office/drawing/2014/main" id="{7D415C04-AB5C-4B76-9E49-EEBAEE64D0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27" name="Freeform 23">
              <a:extLst>
                <a:ext uri="{FF2B5EF4-FFF2-40B4-BE49-F238E27FC236}">
                  <a16:creationId xmlns:a16="http://schemas.microsoft.com/office/drawing/2014/main" id="{151FDC11-E872-4EAE-A597-822F9FE1708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9" name="Group 28">
            <a:extLst>
              <a:ext uri="{FF2B5EF4-FFF2-40B4-BE49-F238E27FC236}">
                <a16:creationId xmlns:a16="http://schemas.microsoft.com/office/drawing/2014/main" id="{1B24766B-81CA-44C7-BF11-77A12BA424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669293" y="1186483"/>
            <a:ext cx="8848345" cy="4477933"/>
            <a:chOff x="1669293" y="1186483"/>
            <a:chExt cx="8848345" cy="4477933"/>
          </a:xfrm>
        </p:grpSpPr>
        <p:sp>
          <p:nvSpPr>
            <p:cNvPr id="30" name="Rectangle 29">
              <a:extLst>
                <a:ext uri="{FF2B5EF4-FFF2-40B4-BE49-F238E27FC236}">
                  <a16:creationId xmlns:a16="http://schemas.microsoft.com/office/drawing/2014/main" id="{1A2F9962-DEB8-461C-8B4C-C0ED0D8A7B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1" name="Isosceles Triangle 30">
              <a:extLst>
                <a:ext uri="{FF2B5EF4-FFF2-40B4-BE49-F238E27FC236}">
                  <a16:creationId xmlns:a16="http://schemas.microsoft.com/office/drawing/2014/main" id="{C0672E08-EB09-4B8E-8522-24BBC2CFFD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Rectangle 31">
              <a:extLst>
                <a:ext uri="{FF2B5EF4-FFF2-40B4-BE49-F238E27FC236}">
                  <a16:creationId xmlns:a16="http://schemas.microsoft.com/office/drawing/2014/main" id="{3447AB64-F3EC-4A1F-BFD4-F0F9DB3DAD7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useBgFill="1">
        <p:nvSpPr>
          <p:cNvPr id="34" name="Rectangle 33">
            <a:extLst>
              <a:ext uri="{FF2B5EF4-FFF2-40B4-BE49-F238E27FC236}">
                <a16:creationId xmlns:a16="http://schemas.microsoft.com/office/drawing/2014/main" id="{3F68D903-F26B-46F9-911C-92FEC6A69E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Group 35">
            <a:extLst>
              <a:ext uri="{FF2B5EF4-FFF2-40B4-BE49-F238E27FC236}">
                <a16:creationId xmlns:a16="http://schemas.microsoft.com/office/drawing/2014/main" id="{88E6E148-E023-4954-86E3-30141DFB567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a:noFill/>
        </p:grpSpPr>
        <p:sp>
          <p:nvSpPr>
            <p:cNvPr id="37" name="Freeform 5">
              <a:extLst>
                <a:ext uri="{FF2B5EF4-FFF2-40B4-BE49-F238E27FC236}">
                  <a16:creationId xmlns:a16="http://schemas.microsoft.com/office/drawing/2014/main" id="{0D3F982F-CC17-4661-8EAF-7BC5E6735AF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17000"/>
                </a:schemeClr>
              </a:solidFill>
              <a:prstDash val="solid"/>
              <a:miter lim="800000"/>
              <a:headEnd/>
              <a:tailEnd/>
            </a:ln>
          </p:spPr>
        </p:sp>
        <p:sp>
          <p:nvSpPr>
            <p:cNvPr id="38" name="Freeform 6">
              <a:extLst>
                <a:ext uri="{FF2B5EF4-FFF2-40B4-BE49-F238E27FC236}">
                  <a16:creationId xmlns:a16="http://schemas.microsoft.com/office/drawing/2014/main" id="{90D37B37-763F-44D7-AEBC-44893638DA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p:spPr>
        </p:sp>
        <p:sp>
          <p:nvSpPr>
            <p:cNvPr id="39" name="Freeform 7">
              <a:extLst>
                <a:ext uri="{FF2B5EF4-FFF2-40B4-BE49-F238E27FC236}">
                  <a16:creationId xmlns:a16="http://schemas.microsoft.com/office/drawing/2014/main" id="{37E4608D-34B6-48E2-8243-67D04B36F5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18000"/>
                </a:schemeClr>
              </a:solidFill>
              <a:prstDash val="dash"/>
              <a:miter lim="800000"/>
              <a:headEnd/>
              <a:tailEnd/>
            </a:ln>
          </p:spPr>
        </p:sp>
        <p:sp>
          <p:nvSpPr>
            <p:cNvPr id="40" name="Freeform 8">
              <a:extLst>
                <a:ext uri="{FF2B5EF4-FFF2-40B4-BE49-F238E27FC236}">
                  <a16:creationId xmlns:a16="http://schemas.microsoft.com/office/drawing/2014/main" id="{F40C4AC8-50E7-49B1-8864-2CE86670107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15000"/>
                </a:schemeClr>
              </a:solidFill>
              <a:prstDash val="solid"/>
              <a:miter lim="800000"/>
              <a:headEnd/>
              <a:tailEnd/>
            </a:ln>
          </p:spPr>
        </p:sp>
        <p:sp>
          <p:nvSpPr>
            <p:cNvPr id="41" name="Freeform 9">
              <a:extLst>
                <a:ext uri="{FF2B5EF4-FFF2-40B4-BE49-F238E27FC236}">
                  <a16:creationId xmlns:a16="http://schemas.microsoft.com/office/drawing/2014/main" id="{8B74515D-097E-4D6D-9614-3EE424776FA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15000"/>
                </a:schemeClr>
              </a:solidFill>
              <a:prstDash val="solid"/>
              <a:miter lim="800000"/>
              <a:headEnd/>
              <a:tailEnd/>
            </a:ln>
          </p:spPr>
        </p:sp>
        <p:sp>
          <p:nvSpPr>
            <p:cNvPr id="42" name="Freeform 10">
              <a:extLst>
                <a:ext uri="{FF2B5EF4-FFF2-40B4-BE49-F238E27FC236}">
                  <a16:creationId xmlns:a16="http://schemas.microsoft.com/office/drawing/2014/main" id="{B01B715E-8AF8-4069-AFF6-C4731F0C3B3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14000"/>
                </a:schemeClr>
              </a:solidFill>
              <a:prstDash val="solid"/>
              <a:miter lim="800000"/>
              <a:headEnd/>
              <a:tailEnd/>
            </a:ln>
          </p:spPr>
        </p:sp>
        <p:sp>
          <p:nvSpPr>
            <p:cNvPr id="43" name="Freeform 11">
              <a:extLst>
                <a:ext uri="{FF2B5EF4-FFF2-40B4-BE49-F238E27FC236}">
                  <a16:creationId xmlns:a16="http://schemas.microsoft.com/office/drawing/2014/main" id="{E1E01D11-2228-4016-AD29-65D1C6DB26A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13000"/>
                </a:schemeClr>
              </a:solidFill>
              <a:prstDash val="solid"/>
              <a:miter lim="800000"/>
              <a:headEnd/>
              <a:tailEnd/>
            </a:ln>
          </p:spPr>
        </p:sp>
        <p:sp>
          <p:nvSpPr>
            <p:cNvPr id="44" name="Freeform 12">
              <a:extLst>
                <a:ext uri="{FF2B5EF4-FFF2-40B4-BE49-F238E27FC236}">
                  <a16:creationId xmlns:a16="http://schemas.microsoft.com/office/drawing/2014/main" id="{1459FE25-5A43-4BCE-B99B-4F40DE8A4F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13000"/>
                </a:schemeClr>
              </a:solidFill>
              <a:prstDash val="solid"/>
              <a:miter lim="800000"/>
              <a:headEnd/>
              <a:tailEnd/>
            </a:ln>
          </p:spPr>
        </p:sp>
        <p:sp>
          <p:nvSpPr>
            <p:cNvPr id="45" name="Freeform 13">
              <a:extLst>
                <a:ext uri="{FF2B5EF4-FFF2-40B4-BE49-F238E27FC236}">
                  <a16:creationId xmlns:a16="http://schemas.microsoft.com/office/drawing/2014/main" id="{3B23074C-316F-47BD-8C6B-EC2FF4952F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12000"/>
                </a:schemeClr>
              </a:solidFill>
              <a:prstDash val="dash"/>
              <a:miter lim="800000"/>
              <a:headEnd/>
              <a:tailEnd/>
            </a:ln>
          </p:spPr>
        </p:sp>
        <p:sp>
          <p:nvSpPr>
            <p:cNvPr id="46" name="Freeform 14">
              <a:extLst>
                <a:ext uri="{FF2B5EF4-FFF2-40B4-BE49-F238E27FC236}">
                  <a16:creationId xmlns:a16="http://schemas.microsoft.com/office/drawing/2014/main" id="{A8080108-D92A-4D64-AFA7-DCCBAF66909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12000"/>
                </a:schemeClr>
              </a:solidFill>
              <a:prstDash val="dash"/>
              <a:miter lim="800000"/>
              <a:headEnd/>
              <a:tailEnd/>
            </a:ln>
          </p:spPr>
        </p:sp>
        <p:sp>
          <p:nvSpPr>
            <p:cNvPr id="47" name="Freeform 15">
              <a:extLst>
                <a:ext uri="{FF2B5EF4-FFF2-40B4-BE49-F238E27FC236}">
                  <a16:creationId xmlns:a16="http://schemas.microsoft.com/office/drawing/2014/main" id="{4CDA9133-E392-4602-8F72-342B0F2B150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12000"/>
                </a:schemeClr>
              </a:solidFill>
              <a:prstDash val="dashDot"/>
              <a:miter lim="800000"/>
              <a:headEnd/>
              <a:tailEnd/>
            </a:ln>
          </p:spPr>
        </p:sp>
        <p:sp>
          <p:nvSpPr>
            <p:cNvPr id="48" name="Freeform 16">
              <a:extLst>
                <a:ext uri="{FF2B5EF4-FFF2-40B4-BE49-F238E27FC236}">
                  <a16:creationId xmlns:a16="http://schemas.microsoft.com/office/drawing/2014/main" id="{41574FAC-64B1-48BF-9962-5F1D6F2931F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12000"/>
                </a:schemeClr>
              </a:solidFill>
              <a:prstDash val="dashDot"/>
              <a:miter lim="800000"/>
              <a:headEnd/>
              <a:tailEnd/>
            </a:ln>
          </p:spPr>
        </p:sp>
        <p:sp>
          <p:nvSpPr>
            <p:cNvPr id="49" name="Freeform 17">
              <a:extLst>
                <a:ext uri="{FF2B5EF4-FFF2-40B4-BE49-F238E27FC236}">
                  <a16:creationId xmlns:a16="http://schemas.microsoft.com/office/drawing/2014/main" id="{3C0763C8-12E2-42A2-96FE-5731CDF293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12000"/>
                </a:schemeClr>
              </a:solidFill>
              <a:prstDash val="solid"/>
              <a:miter lim="800000"/>
              <a:headEnd/>
              <a:tailEnd/>
            </a:ln>
          </p:spPr>
        </p:sp>
        <p:sp>
          <p:nvSpPr>
            <p:cNvPr id="50" name="Freeform 18">
              <a:extLst>
                <a:ext uri="{FF2B5EF4-FFF2-40B4-BE49-F238E27FC236}">
                  <a16:creationId xmlns:a16="http://schemas.microsoft.com/office/drawing/2014/main" id="{FA456C9D-7219-467B-B2AD-D5789A7D24E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12000"/>
                </a:schemeClr>
              </a:solidFill>
              <a:prstDash val="solid"/>
              <a:miter lim="800000"/>
              <a:headEnd/>
              <a:tailEnd/>
            </a:ln>
          </p:spPr>
        </p:sp>
        <p:sp>
          <p:nvSpPr>
            <p:cNvPr id="51" name="Freeform 19">
              <a:extLst>
                <a:ext uri="{FF2B5EF4-FFF2-40B4-BE49-F238E27FC236}">
                  <a16:creationId xmlns:a16="http://schemas.microsoft.com/office/drawing/2014/main" id="{77284864-DE74-4A45-AD93-F630350402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11000"/>
                </a:schemeClr>
              </a:solidFill>
              <a:prstDash val="solid"/>
              <a:miter lim="800000"/>
              <a:headEnd/>
              <a:tailEnd/>
            </a:ln>
          </p:spPr>
        </p:sp>
        <p:sp>
          <p:nvSpPr>
            <p:cNvPr id="52" name="Freeform 20">
              <a:extLst>
                <a:ext uri="{FF2B5EF4-FFF2-40B4-BE49-F238E27FC236}">
                  <a16:creationId xmlns:a16="http://schemas.microsoft.com/office/drawing/2014/main" id="{2ECA1844-43F9-45F6-B52D-4854DBC48E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11000"/>
                </a:schemeClr>
              </a:solidFill>
              <a:prstDash val="solid"/>
              <a:miter lim="800000"/>
              <a:headEnd/>
              <a:tailEnd/>
            </a:ln>
          </p:spPr>
        </p:sp>
        <p:sp>
          <p:nvSpPr>
            <p:cNvPr id="53" name="Freeform 21">
              <a:extLst>
                <a:ext uri="{FF2B5EF4-FFF2-40B4-BE49-F238E27FC236}">
                  <a16:creationId xmlns:a16="http://schemas.microsoft.com/office/drawing/2014/main" id="{F9ECEA64-1836-4323-A0A3-D4F8291120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10000"/>
                </a:schemeClr>
              </a:solidFill>
              <a:prstDash val="solid"/>
              <a:miter lim="800000"/>
              <a:headEnd/>
              <a:tailEnd/>
            </a:ln>
          </p:spPr>
        </p:sp>
        <p:sp>
          <p:nvSpPr>
            <p:cNvPr id="54" name="Freeform 22">
              <a:extLst>
                <a:ext uri="{FF2B5EF4-FFF2-40B4-BE49-F238E27FC236}">
                  <a16:creationId xmlns:a16="http://schemas.microsoft.com/office/drawing/2014/main" id="{950F914B-7F44-4D5A-97BB-4BE453F4A4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10000"/>
                </a:schemeClr>
              </a:solidFill>
              <a:prstDash val="dash"/>
              <a:miter lim="800000"/>
              <a:headEnd/>
              <a:tailEnd/>
            </a:ln>
          </p:spPr>
        </p:sp>
        <p:sp>
          <p:nvSpPr>
            <p:cNvPr id="55" name="Freeform 23">
              <a:extLst>
                <a:ext uri="{FF2B5EF4-FFF2-40B4-BE49-F238E27FC236}">
                  <a16:creationId xmlns:a16="http://schemas.microsoft.com/office/drawing/2014/main" id="{A3EFB651-6736-424B-995D-48C4B0E558E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10000"/>
                </a:schemeClr>
              </a:solidFill>
              <a:prstDash val="solid"/>
              <a:miter lim="800000"/>
              <a:headEnd/>
              <a:tailEnd/>
            </a:ln>
          </p:spPr>
        </p:sp>
      </p:grpSp>
      <p:grpSp>
        <p:nvGrpSpPr>
          <p:cNvPr id="57" name="Group 56">
            <a:extLst>
              <a:ext uri="{FF2B5EF4-FFF2-40B4-BE49-F238E27FC236}">
                <a16:creationId xmlns:a16="http://schemas.microsoft.com/office/drawing/2014/main" id="{1FB4E014-64CE-4D11-A129-94A1893FA66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669293" y="1186483"/>
            <a:ext cx="8848345" cy="4477933"/>
            <a:chOff x="1669293" y="1186483"/>
            <a:chExt cx="8848345" cy="4477933"/>
          </a:xfrm>
        </p:grpSpPr>
        <p:sp>
          <p:nvSpPr>
            <p:cNvPr id="58" name="Rectangle 57">
              <a:extLst>
                <a:ext uri="{FF2B5EF4-FFF2-40B4-BE49-F238E27FC236}">
                  <a16:creationId xmlns:a16="http://schemas.microsoft.com/office/drawing/2014/main" id="{DFBDC1C1-8061-451F-8181-9F04026453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9" name="Isosceles Triangle 58">
              <a:extLst>
                <a:ext uri="{FF2B5EF4-FFF2-40B4-BE49-F238E27FC236}">
                  <a16:creationId xmlns:a16="http://schemas.microsoft.com/office/drawing/2014/main" id="{C35F105D-10BD-4664-8966-82DC761720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 name="Rectangle 59">
              <a:extLst>
                <a:ext uri="{FF2B5EF4-FFF2-40B4-BE49-F238E27FC236}">
                  <a16:creationId xmlns:a16="http://schemas.microsoft.com/office/drawing/2014/main" id="{6C9E557E-56E2-4C47-BB57-B5D2A4FB30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a:extLst>
              <a:ext uri="{FF2B5EF4-FFF2-40B4-BE49-F238E27FC236}">
                <a16:creationId xmlns:a16="http://schemas.microsoft.com/office/drawing/2014/main" id="{FA5C4193-CABA-4F09-B793-93C8B5A4D294}"/>
              </a:ext>
            </a:extLst>
          </p:cNvPr>
          <p:cNvSpPr>
            <a:spLocks noGrp="1"/>
          </p:cNvSpPr>
          <p:nvPr>
            <p:ph type="title"/>
          </p:nvPr>
        </p:nvSpPr>
        <p:spPr>
          <a:xfrm>
            <a:off x="1759236" y="2075504"/>
            <a:ext cx="8679915" cy="1748729"/>
          </a:xfrm>
        </p:spPr>
        <p:txBody>
          <a:bodyPr vert="horz" lIns="228600" tIns="228600" rIns="228600" bIns="0" rtlCol="0" anchor="b">
            <a:normAutofit/>
          </a:bodyPr>
          <a:lstStyle/>
          <a:p>
            <a:pPr>
              <a:lnSpc>
                <a:spcPct val="80000"/>
              </a:lnSpc>
            </a:pPr>
            <a:r>
              <a:rPr lang="en-US" sz="6000" dirty="0"/>
              <a:t>Split into your groups to </a:t>
            </a:r>
            <a:r>
              <a:rPr lang="en-US" sz="6000" dirty="0" err="1"/>
              <a:t>analyse</a:t>
            </a:r>
            <a:r>
              <a:rPr lang="en-US" sz="6000" dirty="0"/>
              <a:t> your seismogram</a:t>
            </a:r>
          </a:p>
        </p:txBody>
      </p:sp>
    </p:spTree>
    <p:extLst>
      <p:ext uri="{BB962C8B-B14F-4D97-AF65-F5344CB8AC3E}">
        <p14:creationId xmlns:p14="http://schemas.microsoft.com/office/powerpoint/2010/main" val="359689805"/>
      </p:ext>
    </p:extLst>
  </p:cSld>
  <p:clrMapOvr>
    <a:overrideClrMapping bg1="dk1" tx1="lt1" bg2="dk2" tx2="lt2" accent1="accent1" accent2="accent2" accent3="accent3" accent4="accent4" accent5="accent5" accent6="accent6" hlink="hlink" folHlink="folHlink"/>
  </p:clrMapOvr>
</p:sld>
</file>

<file path=ppt/theme/theme1.xml><?xml version="1.0" encoding="utf-8"?>
<a:theme xmlns:a="http://schemas.openxmlformats.org/drawingml/2006/main" name="Atlas">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Atlas">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tlas">
      <a:fillStyleLst>
        <a:solidFill>
          <a:schemeClr val="phClr"/>
        </a:solidFill>
        <a:gradFill rotWithShape="1">
          <a:gsLst>
            <a:gs pos="0">
              <a:schemeClr val="phClr">
                <a:tint val="62000"/>
                <a:alpha val="60000"/>
                <a:satMod val="109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4000"/>
                <a:satMod val="130000"/>
                <a:lumMod val="92000"/>
              </a:schemeClr>
            </a:gs>
            <a:gs pos="100000">
              <a:schemeClr val="phClr">
                <a:shade val="76000"/>
                <a:satMod val="130000"/>
                <a:lumMod val="88000"/>
              </a:schemeClr>
            </a:gs>
          </a:gsLst>
          <a:lin ang="5400000" scaled="0"/>
        </a:gradFill>
      </a:fillStyleLst>
      <a:lnStyleLst>
        <a:ln w="9525" cap="flat" cmpd="sng" algn="ctr">
          <a:solidFill>
            <a:schemeClr val="phClr">
              <a:shade val="90000"/>
            </a:schemeClr>
          </a:solidFill>
          <a:prstDash val="solid"/>
        </a:ln>
        <a:ln w="15875" cap="flat" cmpd="sng" algn="ctr">
          <a:solidFill>
            <a:schemeClr val="phClr">
              <a:shade val="90000"/>
            </a:scheme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38100" dist="25400" dir="5400000" rotWithShape="0">
              <a:srgbClr val="000000">
                <a:alpha val="75000"/>
              </a:srgbClr>
            </a:outerShdw>
          </a:effectLst>
          <a:scene3d>
            <a:camera prst="orthographicFront">
              <a:rot lat="0" lon="0" rev="0"/>
            </a:camera>
            <a:lightRig rig="threePt" dir="tl"/>
          </a:scene3d>
          <a:sp3d>
            <a:bevelT w="0" h="0"/>
          </a:sp3d>
        </a:effectStyle>
      </a:effectStyleLst>
      <a:bgFillStyleLst>
        <a:solidFill>
          <a:schemeClr val="phClr"/>
        </a:solidFill>
        <a:solidFill>
          <a:schemeClr val="phClr"/>
        </a:solidFill>
        <a:gradFill rotWithShape="1">
          <a:gsLst>
            <a:gs pos="10000">
              <a:schemeClr val="phClr">
                <a:tint val="94000"/>
                <a:lumMod val="116000"/>
              </a:schemeClr>
            </a:gs>
            <a:gs pos="100000">
              <a:schemeClr val="phClr">
                <a:tint val="98000"/>
                <a:shade val="86000"/>
                <a:satMod val="90000"/>
                <a:lumMod val="88000"/>
              </a:schemeClr>
            </a:gs>
          </a:gsLst>
          <a:path path="circle">
            <a:fillToRect l="50000" t="15000" r="50000" b="169000"/>
          </a:path>
        </a:gradFill>
      </a:bgFillStyleLst>
    </a:fmtScheme>
  </a:themeElements>
  <a:objectDefaults/>
  <a:extraClrSchemeLst/>
  <a:extLst>
    <a:ext uri="{05A4C25C-085E-4340-85A3-A5531E510DB2}">
      <thm15:themeFamily xmlns:thm15="http://schemas.microsoft.com/office/thememl/2012/main" name="Atlas" id="{5156B0E4-0EB1-49FE-A26B-15F6F698AEC6}" vid="{508F7963-D0B5-43F7-BB2C-FCE3009C08E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TotalTime>
  <Words>648</Words>
  <Application>Microsoft Office PowerPoint</Application>
  <PresentationFormat>Widescreen</PresentationFormat>
  <Paragraphs>51</Paragraphs>
  <Slides>16</Slides>
  <Notes>1</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Calibri</vt:lpstr>
      <vt:lpstr>Calibri Light</vt:lpstr>
      <vt:lpstr>Cambria Math</vt:lpstr>
      <vt:lpstr>Rockwell</vt:lpstr>
      <vt:lpstr>Wingdings</vt:lpstr>
      <vt:lpstr>Atlas</vt:lpstr>
      <vt:lpstr>Starter: Turn to the person next to you and talk about the questions below</vt:lpstr>
      <vt:lpstr>The video shows a seismometer in Hawaii recording seismic waves caused by movement of magma within a volcano.   In the video, it looks like everything is still apart from the pen. This is because everything shakes in time, even the camera, and the pen stays still. Our view is through the camera.</vt:lpstr>
      <vt:lpstr>Quiz What do you remember from last lesson?</vt:lpstr>
      <vt:lpstr>From last lesson…</vt:lpstr>
      <vt:lpstr>From last lesson…</vt:lpstr>
      <vt:lpstr>PowerPoint Presentation</vt:lpstr>
      <vt:lpstr>PowerPoint Presentation</vt:lpstr>
      <vt:lpstr>PowerPoint Presentation</vt:lpstr>
      <vt:lpstr>Split into your groups to analyse your seismogram</vt:lpstr>
      <vt:lpstr>PowerPoint Presentation</vt:lpstr>
      <vt:lpstr>Our results…</vt:lpstr>
      <vt:lpstr>Underground explosion footage </vt:lpstr>
      <vt:lpstr>How deep?</vt:lpstr>
      <vt:lpstr>How deep? Answer: 12km</vt:lpstr>
      <vt:lpstr>Real seismologists </vt:lpstr>
      <vt:lpstr>A seismologist is  a type of geoscientist.   A geoscientist studies the Earth.   There are many different types of geoscientists!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Starter: Turn to the person next to you and talk about the questions below</dc:title>
  <dc:creator>Gemma Shaw</dc:creator>
  <cp:lastModifiedBy>Gemma Shaw</cp:lastModifiedBy>
  <cp:revision>1</cp:revision>
  <dcterms:created xsi:type="dcterms:W3CDTF">2020-07-23T13:48:20Z</dcterms:created>
  <dcterms:modified xsi:type="dcterms:W3CDTF">2020-07-24T13:46:12Z</dcterms:modified>
</cp:coreProperties>
</file>