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7" r:id="rId2"/>
    <p:sldId id="260" r:id="rId3"/>
    <p:sldId id="271" r:id="rId4"/>
    <p:sldId id="259" r:id="rId5"/>
    <p:sldId id="263" r:id="rId6"/>
    <p:sldId id="272" r:id="rId7"/>
    <p:sldId id="261" r:id="rId8"/>
    <p:sldId id="262" r:id="rId9"/>
    <p:sldId id="266" r:id="rId10"/>
    <p:sldId id="270" r:id="rId11"/>
    <p:sldId id="265"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13323C-CA7A-4053-A90C-A04FC2F5D68E}" v="57" dt="2020-07-23T19:44:47.5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3" autoAdjust="0"/>
    <p:restoredTop sz="91302" autoAdjust="0"/>
  </p:normalViewPr>
  <p:slideViewPr>
    <p:cSldViewPr snapToGrid="0">
      <p:cViewPr varScale="1">
        <p:scale>
          <a:sx n="79" d="100"/>
          <a:sy n="79" d="100"/>
        </p:scale>
        <p:origin x="835" y="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mma Shaw" userId="baf44704ededf4ca" providerId="LiveId" clId="{4113323C-CA7A-4053-A90C-A04FC2F5D68E}"/>
    <pc:docChg chg="undo redo custSel mod addSld delSld modSld sldOrd">
      <pc:chgData name="Gemma Shaw" userId="baf44704ededf4ca" providerId="LiveId" clId="{4113323C-CA7A-4053-A90C-A04FC2F5D68E}" dt="2020-07-23T19:45:06.886" v="3858" actId="1076"/>
      <pc:docMkLst>
        <pc:docMk/>
      </pc:docMkLst>
      <pc:sldChg chg="addSp modSp mod">
        <pc:chgData name="Gemma Shaw" userId="baf44704ededf4ca" providerId="LiveId" clId="{4113323C-CA7A-4053-A90C-A04FC2F5D68E}" dt="2020-07-16T14:49:38.346" v="7" actId="1076"/>
        <pc:sldMkLst>
          <pc:docMk/>
          <pc:sldMk cId="3270377795" sldId="257"/>
        </pc:sldMkLst>
        <pc:spChg chg="mod">
          <ac:chgData name="Gemma Shaw" userId="baf44704ededf4ca" providerId="LiveId" clId="{4113323C-CA7A-4053-A90C-A04FC2F5D68E}" dt="2020-07-16T14:48:09.374" v="0" actId="20577"/>
          <ac:spMkLst>
            <pc:docMk/>
            <pc:sldMk cId="3270377795" sldId="257"/>
            <ac:spMk id="8" creationId="{2F2B343A-07E9-4DC8-87B6-67A67E843F2F}"/>
          </ac:spMkLst>
        </pc:spChg>
        <pc:spChg chg="add mod">
          <ac:chgData name="Gemma Shaw" userId="baf44704ededf4ca" providerId="LiveId" clId="{4113323C-CA7A-4053-A90C-A04FC2F5D68E}" dt="2020-07-16T14:49:38.346" v="7" actId="1076"/>
          <ac:spMkLst>
            <pc:docMk/>
            <pc:sldMk cId="3270377795" sldId="257"/>
            <ac:spMk id="33" creationId="{67ACB8BB-243E-4B85-B543-E1D9A202BAA8}"/>
          </ac:spMkLst>
        </pc:spChg>
      </pc:sldChg>
      <pc:sldChg chg="del">
        <pc:chgData name="Gemma Shaw" userId="baf44704ededf4ca" providerId="LiveId" clId="{4113323C-CA7A-4053-A90C-A04FC2F5D68E}" dt="2020-07-22T11:08:17.480" v="2531" actId="2696"/>
        <pc:sldMkLst>
          <pc:docMk/>
          <pc:sldMk cId="4255039475" sldId="258"/>
        </pc:sldMkLst>
      </pc:sldChg>
      <pc:sldChg chg="addSp delSp modSp new mod setBg setClrOvrMap">
        <pc:chgData name="Gemma Shaw" userId="baf44704ededf4ca" providerId="LiveId" clId="{4113323C-CA7A-4053-A90C-A04FC2F5D68E}" dt="2020-07-21T15:32:57.908" v="2471" actId="1076"/>
        <pc:sldMkLst>
          <pc:docMk/>
          <pc:sldMk cId="3158235231" sldId="259"/>
        </pc:sldMkLst>
        <pc:spChg chg="mod">
          <ac:chgData name="Gemma Shaw" userId="baf44704ededf4ca" providerId="LiveId" clId="{4113323C-CA7A-4053-A90C-A04FC2F5D68E}" dt="2020-07-16T15:11:15.910" v="225" actId="27636"/>
          <ac:spMkLst>
            <pc:docMk/>
            <pc:sldMk cId="3158235231" sldId="259"/>
            <ac:spMk id="2" creationId="{CCD1091A-448E-47C8-940B-E80EA328A470}"/>
          </ac:spMkLst>
        </pc:spChg>
        <pc:spChg chg="del mod">
          <ac:chgData name="Gemma Shaw" userId="baf44704ededf4ca" providerId="LiveId" clId="{4113323C-CA7A-4053-A90C-A04FC2F5D68E}" dt="2020-07-16T15:10:32.263" v="214" actId="478"/>
          <ac:spMkLst>
            <pc:docMk/>
            <pc:sldMk cId="3158235231" sldId="259"/>
            <ac:spMk id="3" creationId="{18D603BA-7831-4A02-A028-81D1B8C0EC35}"/>
          </ac:spMkLst>
        </pc:spChg>
        <pc:spChg chg="add mod">
          <ac:chgData name="Gemma Shaw" userId="baf44704ededf4ca" providerId="LiveId" clId="{4113323C-CA7A-4053-A90C-A04FC2F5D68E}" dt="2020-07-16T15:13:33.764" v="282" actId="1076"/>
          <ac:spMkLst>
            <pc:docMk/>
            <pc:sldMk cId="3158235231" sldId="259"/>
            <ac:spMk id="5" creationId="{788777E2-C25F-4337-9F1B-9E927ABC238E}"/>
          </ac:spMkLst>
        </pc:spChg>
        <pc:spChg chg="add mod">
          <ac:chgData name="Gemma Shaw" userId="baf44704ededf4ca" providerId="LiveId" clId="{4113323C-CA7A-4053-A90C-A04FC2F5D68E}" dt="2020-07-21T15:22:31.667" v="2325" actId="1076"/>
          <ac:spMkLst>
            <pc:docMk/>
            <pc:sldMk cId="3158235231" sldId="259"/>
            <ac:spMk id="7" creationId="{D101718B-5AB5-4E76-86E3-741E68FA609B}"/>
          </ac:spMkLst>
        </pc:spChg>
        <pc:spChg chg="add del">
          <ac:chgData name="Gemma Shaw" userId="baf44704ededf4ca" providerId="LiveId" clId="{4113323C-CA7A-4053-A90C-A04FC2F5D68E}" dt="2020-07-16T15:10:50.012" v="218" actId="26606"/>
          <ac:spMkLst>
            <pc:docMk/>
            <pc:sldMk cId="3158235231" sldId="259"/>
            <ac:spMk id="8" creationId="{90F08744-9D7B-4693-B8D6-2A5210AE96F6}"/>
          </ac:spMkLst>
        </pc:spChg>
        <pc:spChg chg="add del">
          <ac:chgData name="Gemma Shaw" userId="baf44704ededf4ca" providerId="LiveId" clId="{4113323C-CA7A-4053-A90C-A04FC2F5D68E}" dt="2020-07-16T15:10:50.012" v="218" actId="26606"/>
          <ac:spMkLst>
            <pc:docMk/>
            <pc:sldMk cId="3158235231" sldId="259"/>
            <ac:spMk id="10" creationId="{5B2E630F-F386-44FA-B1A1-C10A9BF4346C}"/>
          </ac:spMkLst>
        </pc:spChg>
        <pc:spChg chg="add mod">
          <ac:chgData name="Gemma Shaw" userId="baf44704ededf4ca" providerId="LiveId" clId="{4113323C-CA7A-4053-A90C-A04FC2F5D68E}" dt="2020-07-21T15:28:44.067" v="2465" actId="20577"/>
          <ac:spMkLst>
            <pc:docMk/>
            <pc:sldMk cId="3158235231" sldId="259"/>
            <ac:spMk id="12" creationId="{4C730A12-A943-4B7E-A3D4-BA0DAB912352}"/>
          </ac:spMkLst>
        </pc:spChg>
        <pc:spChg chg="add del">
          <ac:chgData name="Gemma Shaw" userId="baf44704ededf4ca" providerId="LiveId" clId="{4113323C-CA7A-4053-A90C-A04FC2F5D68E}" dt="2020-07-16T15:10:50.012" v="218" actId="26606"/>
          <ac:spMkLst>
            <pc:docMk/>
            <pc:sldMk cId="3158235231" sldId="259"/>
            <ac:spMk id="12" creationId="{73567C09-8B4D-49A6-A711-C44C5807D8DD}"/>
          </ac:spMkLst>
        </pc:spChg>
        <pc:spChg chg="add mod">
          <ac:chgData name="Gemma Shaw" userId="baf44704ededf4ca" providerId="LiveId" clId="{4113323C-CA7A-4053-A90C-A04FC2F5D68E}" dt="2020-07-21T15:32:57.908" v="2471" actId="1076"/>
          <ac:spMkLst>
            <pc:docMk/>
            <pc:sldMk cId="3158235231" sldId="259"/>
            <ac:spMk id="37" creationId="{19D1179C-CECB-4624-ADA7-D6B8C95F1A71}"/>
          </ac:spMkLst>
        </pc:spChg>
        <pc:spChg chg="add">
          <ac:chgData name="Gemma Shaw" userId="baf44704ededf4ca" providerId="LiveId" clId="{4113323C-CA7A-4053-A90C-A04FC2F5D68E}" dt="2020-07-16T15:10:50.012" v="218" actId="26606"/>
          <ac:spMkLst>
            <pc:docMk/>
            <pc:sldMk cId="3158235231" sldId="259"/>
            <ac:spMk id="43" creationId="{34DD805B-2A7B-4ADA-9C4D-E0C9F192DBB3}"/>
          </ac:spMkLst>
        </pc:spChg>
        <pc:spChg chg="add mod">
          <ac:chgData name="Gemma Shaw" userId="baf44704ededf4ca" providerId="LiveId" clId="{4113323C-CA7A-4053-A90C-A04FC2F5D68E}" dt="2020-07-21T15:32:44.524" v="2467" actId="1076"/>
          <ac:spMkLst>
            <pc:docMk/>
            <pc:sldMk cId="3158235231" sldId="259"/>
            <ac:spMk id="65" creationId="{E0577E73-AB5C-4A5C-981C-2736FFF48A91}"/>
          </ac:spMkLst>
        </pc:spChg>
        <pc:spChg chg="add">
          <ac:chgData name="Gemma Shaw" userId="baf44704ededf4ca" providerId="LiveId" clId="{4113323C-CA7A-4053-A90C-A04FC2F5D68E}" dt="2020-07-16T15:10:50.012" v="218" actId="26606"/>
          <ac:spMkLst>
            <pc:docMk/>
            <pc:sldMk cId="3158235231" sldId="259"/>
            <ac:spMk id="71" creationId="{9BF6EDB4-B4ED-4900-9E38-A7AE0EEEEA1F}"/>
          </ac:spMkLst>
        </pc:spChg>
        <pc:grpChg chg="add">
          <ac:chgData name="Gemma Shaw" userId="baf44704ededf4ca" providerId="LiveId" clId="{4113323C-CA7A-4053-A90C-A04FC2F5D68E}" dt="2020-07-16T15:10:50.012" v="218" actId="26606"/>
          <ac:grpSpMkLst>
            <pc:docMk/>
            <pc:sldMk cId="3158235231" sldId="259"/>
            <ac:grpSpMk id="17" creationId="{17C4610E-9C18-467B-BF10-BE6A974CC364}"/>
          </ac:grpSpMkLst>
        </pc:grpChg>
        <pc:grpChg chg="add">
          <ac:chgData name="Gemma Shaw" userId="baf44704ededf4ca" providerId="LiveId" clId="{4113323C-CA7A-4053-A90C-A04FC2F5D68E}" dt="2020-07-16T15:10:50.012" v="218" actId="26606"/>
          <ac:grpSpMkLst>
            <pc:docMk/>
            <pc:sldMk cId="3158235231" sldId="259"/>
            <ac:grpSpMk id="38" creationId="{A899734C-500F-4274-9854-8BFA14A1D7EE}"/>
          </ac:grpSpMkLst>
        </pc:grpChg>
        <pc:grpChg chg="add">
          <ac:chgData name="Gemma Shaw" userId="baf44704ededf4ca" providerId="LiveId" clId="{4113323C-CA7A-4053-A90C-A04FC2F5D68E}" dt="2020-07-16T15:10:50.012" v="218" actId="26606"/>
          <ac:grpSpMkLst>
            <pc:docMk/>
            <pc:sldMk cId="3158235231" sldId="259"/>
            <ac:grpSpMk id="45" creationId="{C664A566-6D08-4E84-9708-4916A20016FF}"/>
          </ac:grpSpMkLst>
        </pc:grpChg>
        <pc:grpChg chg="add">
          <ac:chgData name="Gemma Shaw" userId="baf44704ededf4ca" providerId="LiveId" clId="{4113323C-CA7A-4053-A90C-A04FC2F5D68E}" dt="2020-07-16T15:10:50.012" v="218" actId="26606"/>
          <ac:grpSpMkLst>
            <pc:docMk/>
            <pc:sldMk cId="3158235231" sldId="259"/>
            <ac:grpSpMk id="66" creationId="{B83678BA-0A50-4D51-9E9E-08BB66F83C37}"/>
          </ac:grpSpMkLst>
        </pc:grpChg>
        <pc:picChg chg="add mod modCrop">
          <ac:chgData name="Gemma Shaw" userId="baf44704ededf4ca" providerId="LiveId" clId="{4113323C-CA7A-4053-A90C-A04FC2F5D68E}" dt="2020-07-21T15:21:55.130" v="2299" actId="1076"/>
          <ac:picMkLst>
            <pc:docMk/>
            <pc:sldMk cId="3158235231" sldId="259"/>
            <ac:picMk id="4" creationId="{4C20A4DC-8189-4542-BC28-252C4D7CED67}"/>
          </ac:picMkLst>
        </pc:picChg>
        <pc:cxnChg chg="add">
          <ac:chgData name="Gemma Shaw" userId="baf44704ededf4ca" providerId="LiveId" clId="{4113323C-CA7A-4053-A90C-A04FC2F5D68E}" dt="2020-07-21T15:22:03.469" v="2300" actId="11529"/>
          <ac:cxnSpMkLst>
            <pc:docMk/>
            <pc:sldMk cId="3158235231" sldId="259"/>
            <ac:cxnSpMk id="6" creationId="{8005F3E6-01B7-41D5-AA4F-D6BC51AB249D}"/>
          </ac:cxnSpMkLst>
        </pc:cxnChg>
        <pc:cxnChg chg="add mod">
          <ac:chgData name="Gemma Shaw" userId="baf44704ededf4ca" providerId="LiveId" clId="{4113323C-CA7A-4053-A90C-A04FC2F5D68E}" dt="2020-07-21T15:22:54.460" v="2329" actId="14100"/>
          <ac:cxnSpMkLst>
            <pc:docMk/>
            <pc:sldMk cId="3158235231" sldId="259"/>
            <ac:cxnSpMk id="9" creationId="{1BCB4429-8752-499D-96EA-E3F2694A5638}"/>
          </ac:cxnSpMkLst>
        </pc:cxnChg>
        <pc:cxnChg chg="add mod">
          <ac:chgData name="Gemma Shaw" userId="baf44704ededf4ca" providerId="LiveId" clId="{4113323C-CA7A-4053-A90C-A04FC2F5D68E}" dt="2020-07-21T15:32:41.436" v="2466" actId="14100"/>
          <ac:cxnSpMkLst>
            <pc:docMk/>
            <pc:sldMk cId="3158235231" sldId="259"/>
            <ac:cxnSpMk id="14" creationId="{3F4C524C-243A-4BA8-86E6-8B953367760A}"/>
          </ac:cxnSpMkLst>
        </pc:cxnChg>
        <pc:cxnChg chg="add mod">
          <ac:chgData name="Gemma Shaw" userId="baf44704ededf4ca" providerId="LiveId" clId="{4113323C-CA7A-4053-A90C-A04FC2F5D68E}" dt="2020-07-21T15:32:50.748" v="2468" actId="14100"/>
          <ac:cxnSpMkLst>
            <pc:docMk/>
            <pc:sldMk cId="3158235231" sldId="259"/>
            <ac:cxnSpMk id="16" creationId="{31852D74-A360-4593-9D53-27951E317A8B}"/>
          </ac:cxnSpMkLst>
        </pc:cxnChg>
      </pc:sldChg>
      <pc:sldChg chg="addSp delSp modSp new mod setBg addAnim delAnim modAnim">
        <pc:chgData name="Gemma Shaw" userId="baf44704ededf4ca" providerId="LiveId" clId="{4113323C-CA7A-4053-A90C-A04FC2F5D68E}" dt="2020-07-23T16:17:40.991" v="2540" actId="1076"/>
        <pc:sldMkLst>
          <pc:docMk/>
          <pc:sldMk cId="3913277779" sldId="260"/>
        </pc:sldMkLst>
        <pc:spChg chg="mod">
          <ac:chgData name="Gemma Shaw" userId="baf44704ededf4ca" providerId="LiveId" clId="{4113323C-CA7A-4053-A90C-A04FC2F5D68E}" dt="2020-07-23T16:17:40.991" v="2540" actId="1076"/>
          <ac:spMkLst>
            <pc:docMk/>
            <pc:sldMk cId="3913277779" sldId="260"/>
            <ac:spMk id="2" creationId="{BF8D0DE7-43F1-46E5-997F-E86AAA0040A1}"/>
          </ac:spMkLst>
        </pc:spChg>
        <pc:spChg chg="add del mod">
          <ac:chgData name="Gemma Shaw" userId="baf44704ededf4ca" providerId="LiveId" clId="{4113323C-CA7A-4053-A90C-A04FC2F5D68E}" dt="2020-07-16T15:01:47.119" v="198"/>
          <ac:spMkLst>
            <pc:docMk/>
            <pc:sldMk cId="3913277779" sldId="260"/>
            <ac:spMk id="3" creationId="{FCF03566-B9B0-4A1A-85BE-AA720064E14D}"/>
          </ac:spMkLst>
        </pc:spChg>
        <pc:spChg chg="add del mod">
          <ac:chgData name="Gemma Shaw" userId="baf44704ededf4ca" providerId="LiveId" clId="{4113323C-CA7A-4053-A90C-A04FC2F5D68E}" dt="2020-07-16T14:56:04.226" v="196" actId="478"/>
          <ac:spMkLst>
            <pc:docMk/>
            <pc:sldMk cId="3913277779" sldId="260"/>
            <ac:spMk id="7" creationId="{79BF6084-4D2A-4FD6-BA22-81BFAE9F475F}"/>
          </ac:spMkLst>
        </pc:spChg>
        <pc:spChg chg="add">
          <ac:chgData name="Gemma Shaw" userId="baf44704ededf4ca" providerId="LiveId" clId="{4113323C-CA7A-4053-A90C-A04FC2F5D68E}" dt="2020-07-16T14:53:00.522" v="96" actId="26606"/>
          <ac:spMkLst>
            <pc:docMk/>
            <pc:sldMk cId="3913277779" sldId="260"/>
            <ac:spMk id="8" creationId="{E2366EBA-92FD-44AE-87A9-25E5135EB2C9}"/>
          </ac:spMkLst>
        </pc:spChg>
        <pc:spChg chg="add mod">
          <ac:chgData name="Gemma Shaw" userId="baf44704ededf4ca" providerId="LiveId" clId="{4113323C-CA7A-4053-A90C-A04FC2F5D68E}" dt="2020-07-16T14:54:30.613" v="189" actId="1076"/>
          <ac:spMkLst>
            <pc:docMk/>
            <pc:sldMk cId="3913277779" sldId="260"/>
            <ac:spMk id="32" creationId="{935EBCEF-D86A-47AB-BCD0-22C3C0BC9086}"/>
          </ac:spMkLst>
        </pc:spChg>
        <pc:spChg chg="add">
          <ac:chgData name="Gemma Shaw" userId="baf44704ededf4ca" providerId="LiveId" clId="{4113323C-CA7A-4053-A90C-A04FC2F5D68E}" dt="2020-07-16T14:53:00.522" v="96" actId="26606"/>
          <ac:spMkLst>
            <pc:docMk/>
            <pc:sldMk cId="3913277779" sldId="260"/>
            <ac:spMk id="33" creationId="{7C462C46-EFB7-4580-9921-DFC346FCC3C2}"/>
          </ac:spMkLst>
        </pc:spChg>
        <pc:spChg chg="add">
          <ac:chgData name="Gemma Shaw" userId="baf44704ededf4ca" providerId="LiveId" clId="{4113323C-CA7A-4053-A90C-A04FC2F5D68E}" dt="2020-07-16T14:53:00.522" v="96" actId="26606"/>
          <ac:spMkLst>
            <pc:docMk/>
            <pc:sldMk cId="3913277779" sldId="260"/>
            <ac:spMk id="35" creationId="{B8B918B4-AB10-4E3A-916E-A9625586EA47}"/>
          </ac:spMkLst>
        </pc:spChg>
        <pc:grpChg chg="add">
          <ac:chgData name="Gemma Shaw" userId="baf44704ededf4ca" providerId="LiveId" clId="{4113323C-CA7A-4053-A90C-A04FC2F5D68E}" dt="2020-07-16T14:53:00.522" v="96" actId="26606"/>
          <ac:grpSpMkLst>
            <pc:docMk/>
            <pc:sldMk cId="3913277779" sldId="260"/>
            <ac:grpSpMk id="10" creationId="{B437F5FC-01F7-4EB4-81E7-C27D917E9554}"/>
          </ac:grpSpMkLst>
        </pc:grpChg>
        <pc:picChg chg="add del mod">
          <ac:chgData name="Gemma Shaw" userId="baf44704ededf4ca" providerId="LiveId" clId="{4113323C-CA7A-4053-A90C-A04FC2F5D68E}" dt="2020-07-16T14:56:04.955" v="197"/>
          <ac:picMkLst>
            <pc:docMk/>
            <pc:sldMk cId="3913277779" sldId="260"/>
            <ac:picMk id="5" creationId="{0A59BEC8-4030-4C8E-B408-237FA4FC42F6}"/>
          </ac:picMkLst>
        </pc:picChg>
        <pc:picChg chg="add mod modCrop">
          <ac:chgData name="Gemma Shaw" userId="baf44704ededf4ca" providerId="LiveId" clId="{4113323C-CA7A-4053-A90C-A04FC2F5D68E}" dt="2020-07-16T15:02:03.619" v="203" actId="1076"/>
          <ac:picMkLst>
            <pc:docMk/>
            <pc:sldMk cId="3913277779" sldId="260"/>
            <ac:picMk id="9" creationId="{3E81B873-E892-4E35-9529-C8F382900D5A}"/>
          </ac:picMkLst>
        </pc:picChg>
      </pc:sldChg>
      <pc:sldChg chg="addSp delSp modSp new mod setBg setClrOvrMap">
        <pc:chgData name="Gemma Shaw" userId="baf44704ededf4ca" providerId="LiveId" clId="{4113323C-CA7A-4053-A90C-A04FC2F5D68E}" dt="2020-07-16T15:24:32.181" v="606" actId="20577"/>
        <pc:sldMkLst>
          <pc:docMk/>
          <pc:sldMk cId="235773960" sldId="261"/>
        </pc:sldMkLst>
        <pc:spChg chg="mod">
          <ac:chgData name="Gemma Shaw" userId="baf44704ededf4ca" providerId="LiveId" clId="{4113323C-CA7A-4053-A90C-A04FC2F5D68E}" dt="2020-07-16T15:24:32.181" v="606" actId="20577"/>
          <ac:spMkLst>
            <pc:docMk/>
            <pc:sldMk cId="235773960" sldId="261"/>
            <ac:spMk id="2" creationId="{B0084910-F4F2-49BF-9D31-058A2A3156DB}"/>
          </ac:spMkLst>
        </pc:spChg>
        <pc:spChg chg="del">
          <ac:chgData name="Gemma Shaw" userId="baf44704ededf4ca" providerId="LiveId" clId="{4113323C-CA7A-4053-A90C-A04FC2F5D68E}" dt="2020-07-16T15:14:26.044" v="283" actId="26606"/>
          <ac:spMkLst>
            <pc:docMk/>
            <pc:sldMk cId="235773960" sldId="261"/>
            <ac:spMk id="3" creationId="{B5571031-F864-4F5F-953E-C598B78977A3}"/>
          </ac:spMkLst>
        </pc:spChg>
        <pc:spChg chg="add">
          <ac:chgData name="Gemma Shaw" userId="baf44704ededf4ca" providerId="LiveId" clId="{4113323C-CA7A-4053-A90C-A04FC2F5D68E}" dt="2020-07-16T15:14:26.044" v="283" actId="26606"/>
          <ac:spMkLst>
            <pc:docMk/>
            <pc:sldMk cId="235773960" sldId="261"/>
            <ac:spMk id="34" creationId="{3F68D903-F26B-46F9-911C-92FEC6A69E56}"/>
          </ac:spMkLst>
        </pc:spChg>
        <pc:grpChg chg="add">
          <ac:chgData name="Gemma Shaw" userId="baf44704ededf4ca" providerId="LiveId" clId="{4113323C-CA7A-4053-A90C-A04FC2F5D68E}" dt="2020-07-16T15:14:26.044" v="283" actId="26606"/>
          <ac:grpSpMkLst>
            <pc:docMk/>
            <pc:sldMk cId="235773960" sldId="261"/>
            <ac:grpSpMk id="8" creationId="{84DB7353-7D7A-431B-A5B6-A3845E6F2BB2}"/>
          </ac:grpSpMkLst>
        </pc:grpChg>
        <pc:grpChg chg="add">
          <ac:chgData name="Gemma Shaw" userId="baf44704ededf4ca" providerId="LiveId" clId="{4113323C-CA7A-4053-A90C-A04FC2F5D68E}" dt="2020-07-16T15:14:26.044" v="283" actId="26606"/>
          <ac:grpSpMkLst>
            <pc:docMk/>
            <pc:sldMk cId="235773960" sldId="261"/>
            <ac:grpSpMk id="29" creationId="{1B24766B-81CA-44C7-BF11-77A12BA42411}"/>
          </ac:grpSpMkLst>
        </pc:grpChg>
        <pc:grpChg chg="add">
          <ac:chgData name="Gemma Shaw" userId="baf44704ededf4ca" providerId="LiveId" clId="{4113323C-CA7A-4053-A90C-A04FC2F5D68E}" dt="2020-07-16T15:14:26.044" v="283" actId="26606"/>
          <ac:grpSpMkLst>
            <pc:docMk/>
            <pc:sldMk cId="235773960" sldId="261"/>
            <ac:grpSpMk id="36" creationId="{88E6E148-E023-4954-86E3-30141DFB5670}"/>
          </ac:grpSpMkLst>
        </pc:grpChg>
        <pc:grpChg chg="add">
          <ac:chgData name="Gemma Shaw" userId="baf44704ededf4ca" providerId="LiveId" clId="{4113323C-CA7A-4053-A90C-A04FC2F5D68E}" dt="2020-07-16T15:14:26.044" v="283" actId="26606"/>
          <ac:grpSpMkLst>
            <pc:docMk/>
            <pc:sldMk cId="235773960" sldId="261"/>
            <ac:grpSpMk id="57" creationId="{1FB4E014-64CE-4D11-A129-94A1893FA661}"/>
          </ac:grpSpMkLst>
        </pc:grpChg>
      </pc:sldChg>
      <pc:sldChg chg="addSp delSp modSp new mod setBg">
        <pc:chgData name="Gemma Shaw" userId="baf44704ededf4ca" providerId="LiveId" clId="{4113323C-CA7A-4053-A90C-A04FC2F5D68E}" dt="2020-07-16T15:19:56.892" v="573" actId="21"/>
        <pc:sldMkLst>
          <pc:docMk/>
          <pc:sldMk cId="1710453427" sldId="262"/>
        </pc:sldMkLst>
        <pc:spChg chg="mod">
          <ac:chgData name="Gemma Shaw" userId="baf44704ededf4ca" providerId="LiveId" clId="{4113323C-CA7A-4053-A90C-A04FC2F5D68E}" dt="2020-07-16T15:17:28.546" v="477" actId="20577"/>
          <ac:spMkLst>
            <pc:docMk/>
            <pc:sldMk cId="1710453427" sldId="262"/>
            <ac:spMk id="2" creationId="{CF20777A-388D-4AB7-A8B1-5681B2AD6B8D}"/>
          </ac:spMkLst>
        </pc:spChg>
        <pc:spChg chg="mod">
          <ac:chgData name="Gemma Shaw" userId="baf44704ededf4ca" providerId="LiveId" clId="{4113323C-CA7A-4053-A90C-A04FC2F5D68E}" dt="2020-07-16T15:18:03.633" v="532" actId="403"/>
          <ac:spMkLst>
            <pc:docMk/>
            <pc:sldMk cId="1710453427" sldId="262"/>
            <ac:spMk id="3" creationId="{E737203D-9AC0-43FA-BC91-53043D9D7B21}"/>
          </ac:spMkLst>
        </pc:spChg>
        <pc:spChg chg="add">
          <ac:chgData name="Gemma Shaw" userId="baf44704ededf4ca" providerId="LiveId" clId="{4113323C-CA7A-4053-A90C-A04FC2F5D68E}" dt="2020-07-16T15:17:14.382" v="434" actId="26606"/>
          <ac:spMkLst>
            <pc:docMk/>
            <pc:sldMk cId="1710453427" sldId="262"/>
            <ac:spMk id="8" creationId="{D75627FE-0AC5-4349-AC08-45A58BEC9B8C}"/>
          </ac:spMkLst>
        </pc:spChg>
        <pc:spChg chg="add mod">
          <ac:chgData name="Gemma Shaw" userId="baf44704ededf4ca" providerId="LiveId" clId="{4113323C-CA7A-4053-A90C-A04FC2F5D68E}" dt="2020-07-16T15:18:41.187" v="561" actId="1076"/>
          <ac:spMkLst>
            <pc:docMk/>
            <pc:sldMk cId="1710453427" sldId="262"/>
            <ac:spMk id="32" creationId="{80964C36-7DB8-4633-AC67-493CEB302B4D}"/>
          </ac:spMkLst>
        </pc:spChg>
        <pc:spChg chg="add">
          <ac:chgData name="Gemma Shaw" userId="baf44704ededf4ca" providerId="LiveId" clId="{4113323C-CA7A-4053-A90C-A04FC2F5D68E}" dt="2020-07-16T15:17:14.382" v="434" actId="26606"/>
          <ac:spMkLst>
            <pc:docMk/>
            <pc:sldMk cId="1710453427" sldId="262"/>
            <ac:spMk id="33" creationId="{BC2574CF-1D35-4994-87BD-5A3378E1AB34}"/>
          </ac:spMkLst>
        </pc:spChg>
        <pc:grpChg chg="add">
          <ac:chgData name="Gemma Shaw" userId="baf44704ededf4ca" providerId="LiveId" clId="{4113323C-CA7A-4053-A90C-A04FC2F5D68E}" dt="2020-07-16T15:17:14.382" v="434" actId="26606"/>
          <ac:grpSpMkLst>
            <pc:docMk/>
            <pc:sldMk cId="1710453427" sldId="262"/>
            <ac:grpSpMk id="10" creationId="{F87AAF7B-2090-475D-9C3E-FDC03DD87A88}"/>
          </ac:grpSpMkLst>
        </pc:grpChg>
        <pc:picChg chg="add del mod modCrop">
          <ac:chgData name="Gemma Shaw" userId="baf44704ededf4ca" providerId="LiveId" clId="{4113323C-CA7A-4053-A90C-A04FC2F5D68E}" dt="2020-07-16T15:19:56.892" v="573" actId="21"/>
          <ac:picMkLst>
            <pc:docMk/>
            <pc:sldMk cId="1710453427" sldId="262"/>
            <ac:picMk id="4" creationId="{1BD98C63-4F59-4A5E-8ADB-06C6CD59A9B4}"/>
          </ac:picMkLst>
        </pc:picChg>
        <pc:cxnChg chg="add">
          <ac:chgData name="Gemma Shaw" userId="baf44704ededf4ca" providerId="LiveId" clId="{4113323C-CA7A-4053-A90C-A04FC2F5D68E}" dt="2020-07-16T15:17:14.382" v="434" actId="26606"/>
          <ac:cxnSpMkLst>
            <pc:docMk/>
            <pc:sldMk cId="1710453427" sldId="262"/>
            <ac:cxnSpMk id="35" creationId="{68B6AB33-DFE6-4FE4-94FE-C9E25424AD16}"/>
          </ac:cxnSpMkLst>
        </pc:cxnChg>
      </pc:sldChg>
      <pc:sldChg chg="new del">
        <pc:chgData name="Gemma Shaw" userId="baf44704ededf4ca" providerId="LiveId" clId="{4113323C-CA7A-4053-A90C-A04FC2F5D68E}" dt="2020-07-16T15:15:56.067" v="432" actId="2696"/>
        <pc:sldMkLst>
          <pc:docMk/>
          <pc:sldMk cId="4232563153" sldId="262"/>
        </pc:sldMkLst>
      </pc:sldChg>
      <pc:sldChg chg="addSp delSp modSp new mod setBg">
        <pc:chgData name="Gemma Shaw" userId="baf44704ededf4ca" providerId="LiveId" clId="{4113323C-CA7A-4053-A90C-A04FC2F5D68E}" dt="2020-07-23T18:56:17.515" v="3106" actId="20577"/>
        <pc:sldMkLst>
          <pc:docMk/>
          <pc:sldMk cId="1357633899" sldId="263"/>
        </pc:sldMkLst>
        <pc:spChg chg="del">
          <ac:chgData name="Gemma Shaw" userId="baf44704ededf4ca" providerId="LiveId" clId="{4113323C-CA7A-4053-A90C-A04FC2F5D68E}" dt="2020-07-16T15:20:21.095" v="578" actId="26606"/>
          <ac:spMkLst>
            <pc:docMk/>
            <pc:sldMk cId="1357633899" sldId="263"/>
            <ac:spMk id="2" creationId="{C1DA399F-D7DF-4A41-BAD3-465F1A94047A}"/>
          </ac:spMkLst>
        </pc:spChg>
        <pc:spChg chg="del">
          <ac:chgData name="Gemma Shaw" userId="baf44704ededf4ca" providerId="LiveId" clId="{4113323C-CA7A-4053-A90C-A04FC2F5D68E}" dt="2020-07-16T15:20:14.619" v="577"/>
          <ac:spMkLst>
            <pc:docMk/>
            <pc:sldMk cId="1357633899" sldId="263"/>
            <ac:spMk id="3" creationId="{BD2CF8C7-E46F-444F-BC3F-8D96ACBCD9FC}"/>
          </ac:spMkLst>
        </pc:spChg>
        <pc:spChg chg="add mod">
          <ac:chgData name="Gemma Shaw" userId="baf44704ededf4ca" providerId="LiveId" clId="{4113323C-CA7A-4053-A90C-A04FC2F5D68E}" dt="2020-07-23T18:56:17.515" v="3106" actId="20577"/>
          <ac:spMkLst>
            <pc:docMk/>
            <pc:sldMk cId="1357633899" sldId="263"/>
            <ac:spMk id="31" creationId="{C87C11F4-A446-4E0B-9865-D3169F6ACE25}"/>
          </ac:spMkLst>
        </pc:spChg>
        <pc:spChg chg="add">
          <ac:chgData name="Gemma Shaw" userId="baf44704ededf4ca" providerId="LiveId" clId="{4113323C-CA7A-4053-A90C-A04FC2F5D68E}" dt="2020-07-16T15:20:21.095" v="578" actId="26606"/>
          <ac:spMkLst>
            <pc:docMk/>
            <pc:sldMk cId="1357633899" sldId="263"/>
            <ac:spMk id="32" creationId="{C40B6375-7479-45C4-8B99-EA1CF75F31E2}"/>
          </ac:spMkLst>
        </pc:spChg>
        <pc:grpChg chg="add">
          <ac:chgData name="Gemma Shaw" userId="baf44704ededf4ca" providerId="LiveId" clId="{4113323C-CA7A-4053-A90C-A04FC2F5D68E}" dt="2020-07-16T15:20:21.095" v="578" actId="26606"/>
          <ac:grpSpMkLst>
            <pc:docMk/>
            <pc:sldMk cId="1357633899" sldId="263"/>
            <ac:grpSpMk id="9" creationId="{9EA06921-3C0C-4126-AF75-9499D48390C3}"/>
          </ac:grpSpMkLst>
        </pc:grpChg>
        <pc:picChg chg="add mod">
          <ac:chgData name="Gemma Shaw" userId="baf44704ededf4ca" providerId="LiveId" clId="{4113323C-CA7A-4053-A90C-A04FC2F5D68E}" dt="2020-07-23T18:54:52.021" v="3065" actId="1076"/>
          <ac:picMkLst>
            <pc:docMk/>
            <pc:sldMk cId="1357633899" sldId="263"/>
            <ac:picMk id="4" creationId="{DDE187F6-C79E-4FA8-BBC2-C606C72DD192}"/>
          </ac:picMkLst>
        </pc:picChg>
      </pc:sldChg>
      <pc:sldChg chg="new del">
        <pc:chgData name="Gemma Shaw" userId="baf44704ededf4ca" providerId="LiveId" clId="{4113323C-CA7A-4053-A90C-A04FC2F5D68E}" dt="2020-07-16T15:20:09.199" v="575" actId="47"/>
        <pc:sldMkLst>
          <pc:docMk/>
          <pc:sldMk cId="1734375971" sldId="263"/>
        </pc:sldMkLst>
      </pc:sldChg>
      <pc:sldChg chg="addSp delSp modSp new del mod setBg setClrOvrMap">
        <pc:chgData name="Gemma Shaw" userId="baf44704ededf4ca" providerId="LiveId" clId="{4113323C-CA7A-4053-A90C-A04FC2F5D68E}" dt="2020-07-16T15:37:26.664" v="1084" actId="2696"/>
        <pc:sldMkLst>
          <pc:docMk/>
          <pc:sldMk cId="2206332324" sldId="264"/>
        </pc:sldMkLst>
        <pc:spChg chg="del mod">
          <ac:chgData name="Gemma Shaw" userId="baf44704ededf4ca" providerId="LiveId" clId="{4113323C-CA7A-4053-A90C-A04FC2F5D68E}" dt="2020-07-16T15:35:49.841" v="1061" actId="21"/>
          <ac:spMkLst>
            <pc:docMk/>
            <pc:sldMk cId="2206332324" sldId="264"/>
            <ac:spMk id="2" creationId="{9D8CA3E4-B937-4776-B1DA-A4E00A1C2287}"/>
          </ac:spMkLst>
        </pc:spChg>
        <pc:spChg chg="del mod">
          <ac:chgData name="Gemma Shaw" userId="baf44704ededf4ca" providerId="LiveId" clId="{4113323C-CA7A-4053-A90C-A04FC2F5D68E}" dt="2020-07-16T15:36:27.123" v="1067" actId="21"/>
          <ac:spMkLst>
            <pc:docMk/>
            <pc:sldMk cId="2206332324" sldId="264"/>
            <ac:spMk id="3" creationId="{F1ED6283-A2A8-45AE-8DD8-86256FE45B06}"/>
          </ac:spMkLst>
        </pc:spChg>
        <pc:spChg chg="add">
          <ac:chgData name="Gemma Shaw" userId="baf44704ededf4ca" providerId="LiveId" clId="{4113323C-CA7A-4053-A90C-A04FC2F5D68E}" dt="2020-07-16T15:26:46.746" v="607" actId="26606"/>
          <ac:spMkLst>
            <pc:docMk/>
            <pc:sldMk cId="2206332324" sldId="264"/>
            <ac:spMk id="8" creationId="{A3BAF07C-C39E-42EB-BB22-8D46691D9735}"/>
          </ac:spMkLst>
        </pc:spChg>
        <pc:spChg chg="add">
          <ac:chgData name="Gemma Shaw" userId="baf44704ededf4ca" providerId="LiveId" clId="{4113323C-CA7A-4053-A90C-A04FC2F5D68E}" dt="2020-07-16T15:26:46.746" v="607" actId="26606"/>
          <ac:spMkLst>
            <pc:docMk/>
            <pc:sldMk cId="2206332324" sldId="264"/>
            <ac:spMk id="31" creationId="{B3D296CC-CA82-4C71-A176-6A9FECDB82CB}"/>
          </ac:spMkLst>
        </pc:spChg>
        <pc:spChg chg="add del mod">
          <ac:chgData name="Gemma Shaw" userId="baf44704ededf4ca" providerId="LiveId" clId="{4113323C-CA7A-4053-A90C-A04FC2F5D68E}" dt="2020-07-16T15:36:07.847" v="1066" actId="21"/>
          <ac:spMkLst>
            <pc:docMk/>
            <pc:sldMk cId="2206332324" sldId="264"/>
            <ac:spMk id="33" creationId="{13C204A7-02EE-430D-A9EF-1E83749A4938}"/>
          </ac:spMkLst>
        </pc:spChg>
        <pc:spChg chg="add del mod">
          <ac:chgData name="Gemma Shaw" userId="baf44704ededf4ca" providerId="LiveId" clId="{4113323C-CA7A-4053-A90C-A04FC2F5D68E}" dt="2020-07-16T15:36:52.700" v="1072" actId="478"/>
          <ac:spMkLst>
            <pc:docMk/>
            <pc:sldMk cId="2206332324" sldId="264"/>
            <ac:spMk id="35" creationId="{1A9F3DC1-4BBF-4F98-AAB2-5CE34B8F9534}"/>
          </ac:spMkLst>
        </pc:spChg>
        <pc:grpChg chg="add">
          <ac:chgData name="Gemma Shaw" userId="baf44704ededf4ca" providerId="LiveId" clId="{4113323C-CA7A-4053-A90C-A04FC2F5D68E}" dt="2020-07-16T15:26:46.746" v="607" actId="26606"/>
          <ac:grpSpMkLst>
            <pc:docMk/>
            <pc:sldMk cId="2206332324" sldId="264"/>
            <ac:grpSpMk id="10" creationId="{D8E9CF54-0466-4261-9E62-0249E60E1886}"/>
          </ac:grpSpMkLst>
        </pc:grpChg>
        <pc:picChg chg="add del mod modCrop">
          <ac:chgData name="Gemma Shaw" userId="baf44704ededf4ca" providerId="LiveId" clId="{4113323C-CA7A-4053-A90C-A04FC2F5D68E}" dt="2020-07-16T15:36:57.701" v="1073" actId="21"/>
          <ac:picMkLst>
            <pc:docMk/>
            <pc:sldMk cId="2206332324" sldId="264"/>
            <ac:picMk id="4" creationId="{FFDA8302-B672-43E3-A642-755F0982A480}"/>
          </ac:picMkLst>
        </pc:picChg>
        <pc:picChg chg="add del">
          <ac:chgData name="Gemma Shaw" userId="baf44704ededf4ca" providerId="LiveId" clId="{4113323C-CA7A-4053-A90C-A04FC2F5D68E}" dt="2020-07-16T15:28:43.121" v="659" actId="478"/>
          <ac:picMkLst>
            <pc:docMk/>
            <pc:sldMk cId="2206332324" sldId="264"/>
            <ac:picMk id="5" creationId="{49BA18A3-9564-4B33-9F74-BA04D3C3D19E}"/>
          </ac:picMkLst>
        </pc:picChg>
        <pc:picChg chg="add del">
          <ac:chgData name="Gemma Shaw" userId="baf44704ededf4ca" providerId="LiveId" clId="{4113323C-CA7A-4053-A90C-A04FC2F5D68E}" dt="2020-07-16T15:28:53.541" v="661"/>
          <ac:picMkLst>
            <pc:docMk/>
            <pc:sldMk cId="2206332324" sldId="264"/>
            <ac:picMk id="6" creationId="{79B99F29-C3AD-40F6-9712-F9710B669A56}"/>
          </ac:picMkLst>
        </pc:picChg>
        <pc:picChg chg="add del mod modCrop">
          <ac:chgData name="Gemma Shaw" userId="baf44704ededf4ca" providerId="LiveId" clId="{4113323C-CA7A-4053-A90C-A04FC2F5D68E}" dt="2020-07-16T15:36:57.701" v="1073" actId="21"/>
          <ac:picMkLst>
            <pc:docMk/>
            <pc:sldMk cId="2206332324" sldId="264"/>
            <ac:picMk id="7" creationId="{1E58928F-9F56-44AC-BC6F-7822D9F0BFE8}"/>
          </ac:picMkLst>
        </pc:picChg>
        <pc:picChg chg="add del mod modCrop">
          <ac:chgData name="Gemma Shaw" userId="baf44704ededf4ca" providerId="LiveId" clId="{4113323C-CA7A-4053-A90C-A04FC2F5D68E}" dt="2020-07-16T15:36:57.701" v="1073" actId="21"/>
          <ac:picMkLst>
            <pc:docMk/>
            <pc:sldMk cId="2206332324" sldId="264"/>
            <ac:picMk id="9" creationId="{F2FC23FB-02E2-4DB2-BBD2-AD184487B396}"/>
          </ac:picMkLst>
        </pc:picChg>
        <pc:picChg chg="add del mod modCrop">
          <ac:chgData name="Gemma Shaw" userId="baf44704ededf4ca" providerId="LiveId" clId="{4113323C-CA7A-4053-A90C-A04FC2F5D68E}" dt="2020-07-16T15:36:57.701" v="1073" actId="21"/>
          <ac:picMkLst>
            <pc:docMk/>
            <pc:sldMk cId="2206332324" sldId="264"/>
            <ac:picMk id="30" creationId="{08E2C673-8B88-41FE-9888-C5DE509C85DF}"/>
          </ac:picMkLst>
        </pc:picChg>
      </pc:sldChg>
      <pc:sldChg chg="addSp delSp modSp new mod setBg">
        <pc:chgData name="Gemma Shaw" userId="baf44704ededf4ca" providerId="LiveId" clId="{4113323C-CA7A-4053-A90C-A04FC2F5D68E}" dt="2020-07-23T19:33:15.405" v="3827" actId="1076"/>
        <pc:sldMkLst>
          <pc:docMk/>
          <pc:sldMk cId="2355785252" sldId="265"/>
        </pc:sldMkLst>
        <pc:spChg chg="add mod">
          <ac:chgData name="Gemma Shaw" userId="baf44704ededf4ca" providerId="LiveId" clId="{4113323C-CA7A-4053-A90C-A04FC2F5D68E}" dt="2020-07-23T19:31:30.630" v="3637" actId="1076"/>
          <ac:spMkLst>
            <pc:docMk/>
            <pc:sldMk cId="2355785252" sldId="265"/>
            <ac:spMk id="2" creationId="{4B0EFB90-5993-4A34-9804-9934DAABE49A}"/>
          </ac:spMkLst>
        </pc:spChg>
        <pc:spChg chg="del mod">
          <ac:chgData name="Gemma Shaw" userId="baf44704ededf4ca" providerId="LiveId" clId="{4113323C-CA7A-4053-A90C-A04FC2F5D68E}" dt="2020-07-16T15:36:35.212" v="1069" actId="478"/>
          <ac:spMkLst>
            <pc:docMk/>
            <pc:sldMk cId="2355785252" sldId="265"/>
            <ac:spMk id="2" creationId="{7D4D34FB-82D4-4DDC-B2ED-951ADB883F33}"/>
          </ac:spMkLst>
        </pc:spChg>
        <pc:spChg chg="add mod">
          <ac:chgData name="Gemma Shaw" userId="baf44704ededf4ca" providerId="LiveId" clId="{4113323C-CA7A-4053-A90C-A04FC2F5D68E}" dt="2020-07-23T19:32:53.125" v="3815" actId="1076"/>
          <ac:spMkLst>
            <pc:docMk/>
            <pc:sldMk cId="2355785252" sldId="265"/>
            <ac:spMk id="3" creationId="{94FE4B16-AF9C-4180-951D-9DA4650A7446}"/>
          </ac:spMkLst>
        </pc:spChg>
        <pc:spChg chg="del mod">
          <ac:chgData name="Gemma Shaw" userId="baf44704ededf4ca" providerId="LiveId" clId="{4113323C-CA7A-4053-A90C-A04FC2F5D68E}" dt="2020-07-16T15:37:06.345" v="1075" actId="478"/>
          <ac:spMkLst>
            <pc:docMk/>
            <pc:sldMk cId="2355785252" sldId="265"/>
            <ac:spMk id="3" creationId="{9A908860-EF12-4EF8-A3EB-A8DCC1C86947}"/>
          </ac:spMkLst>
        </pc:spChg>
        <pc:spChg chg="add">
          <ac:chgData name="Gemma Shaw" userId="baf44704ededf4ca" providerId="LiveId" clId="{4113323C-CA7A-4053-A90C-A04FC2F5D68E}" dt="2020-07-16T15:35:41.365" v="1060" actId="26606"/>
          <ac:spMkLst>
            <pc:docMk/>
            <pc:sldMk cId="2355785252" sldId="265"/>
            <ac:spMk id="5" creationId="{0B487B9B-1F18-4BAD-87BB-DECED122E45B}"/>
          </ac:spMkLst>
        </pc:spChg>
        <pc:spChg chg="add">
          <ac:chgData name="Gemma Shaw" userId="baf44704ededf4ca" providerId="LiveId" clId="{4113323C-CA7A-4053-A90C-A04FC2F5D68E}" dt="2020-07-16T15:35:41.365" v="1060" actId="26606"/>
          <ac:spMkLst>
            <pc:docMk/>
            <pc:sldMk cId="2355785252" sldId="265"/>
            <ac:spMk id="6" creationId="{0CFCC8E5-9FDD-47FB-BE3E-C83C681C902E}"/>
          </ac:spMkLst>
        </pc:spChg>
        <pc:spChg chg="add del">
          <ac:chgData name="Gemma Shaw" userId="baf44704ededf4ca" providerId="LiveId" clId="{4113323C-CA7A-4053-A90C-A04FC2F5D68E}" dt="2020-07-16T15:35:29.544" v="1059" actId="26606"/>
          <ac:spMkLst>
            <pc:docMk/>
            <pc:sldMk cId="2355785252" sldId="265"/>
            <ac:spMk id="8" creationId="{10CE3618-1D7A-4256-B2AF-9DB692996C65}"/>
          </ac:spMkLst>
        </pc:spChg>
        <pc:spChg chg="add mod">
          <ac:chgData name="Gemma Shaw" userId="baf44704ededf4ca" providerId="LiveId" clId="{4113323C-CA7A-4053-A90C-A04FC2F5D68E}" dt="2020-07-23T19:32:01.661" v="3696" actId="20577"/>
          <ac:spMkLst>
            <pc:docMk/>
            <pc:sldMk cId="2355785252" sldId="265"/>
            <ac:spMk id="11" creationId="{2CDB0A96-B230-442E-8F53-568B090F30E0}"/>
          </ac:spMkLst>
        </pc:spChg>
        <pc:spChg chg="add mod">
          <ac:chgData name="Gemma Shaw" userId="baf44704ededf4ca" providerId="LiveId" clId="{4113323C-CA7A-4053-A90C-A04FC2F5D68E}" dt="2020-07-23T19:32:13.462" v="3699" actId="14100"/>
          <ac:spMkLst>
            <pc:docMk/>
            <pc:sldMk cId="2355785252" sldId="265"/>
            <ac:spMk id="12" creationId="{E02D8808-E8BF-4E93-A22B-9870CCA075FC}"/>
          </ac:spMkLst>
        </pc:spChg>
        <pc:spChg chg="add mod">
          <ac:chgData name="Gemma Shaw" userId="baf44704ededf4ca" providerId="LiveId" clId="{4113323C-CA7A-4053-A90C-A04FC2F5D68E}" dt="2020-07-23T19:33:15.405" v="3827" actId="1076"/>
          <ac:spMkLst>
            <pc:docMk/>
            <pc:sldMk cId="2355785252" sldId="265"/>
            <ac:spMk id="32" creationId="{3212C2E4-B4E2-4958-9411-D41E7036EA8C}"/>
          </ac:spMkLst>
        </pc:spChg>
        <pc:spChg chg="add del">
          <ac:chgData name="Gemma Shaw" userId="baf44704ededf4ca" providerId="LiveId" clId="{4113323C-CA7A-4053-A90C-A04FC2F5D68E}" dt="2020-07-16T15:35:29.544" v="1059" actId="26606"/>
          <ac:spMkLst>
            <pc:docMk/>
            <pc:sldMk cId="2355785252" sldId="265"/>
            <ac:spMk id="33" creationId="{3F39476B-1A6D-47CB-AC7A-FB87EF003323}"/>
          </ac:spMkLst>
        </pc:spChg>
        <pc:spChg chg="add mod">
          <ac:chgData name="Gemma Shaw" userId="baf44704ededf4ca" providerId="LiveId" clId="{4113323C-CA7A-4053-A90C-A04FC2F5D68E}" dt="2020-07-23T19:31:26.608" v="3636" actId="14100"/>
          <ac:spMkLst>
            <pc:docMk/>
            <pc:sldMk cId="2355785252" sldId="265"/>
            <ac:spMk id="34" creationId="{CCAB8E26-33DE-4859-87EF-0670E8E4ABB2}"/>
          </ac:spMkLst>
        </pc:spChg>
        <pc:grpChg chg="add del">
          <ac:chgData name="Gemma Shaw" userId="baf44704ededf4ca" providerId="LiveId" clId="{4113323C-CA7A-4053-A90C-A04FC2F5D68E}" dt="2020-07-16T15:35:29.544" v="1059" actId="26606"/>
          <ac:grpSpMkLst>
            <pc:docMk/>
            <pc:sldMk cId="2355785252" sldId="265"/>
            <ac:grpSpMk id="10" creationId="{B984687B-789E-453B-921F-7804CCA6BA01}"/>
          </ac:grpSpMkLst>
        </pc:grpChg>
        <pc:picChg chg="add mod">
          <ac:chgData name="Gemma Shaw" userId="baf44704ededf4ca" providerId="LiveId" clId="{4113323C-CA7A-4053-A90C-A04FC2F5D68E}" dt="2020-07-23T19:28:28.437" v="3625" actId="1076"/>
          <ac:picMkLst>
            <pc:docMk/>
            <pc:sldMk cId="2355785252" sldId="265"/>
            <ac:picMk id="35" creationId="{12DCE666-8D8D-45E2-BEF8-D3458EFDE6F2}"/>
          </ac:picMkLst>
        </pc:picChg>
        <pc:picChg chg="add mod">
          <ac:chgData name="Gemma Shaw" userId="baf44704ededf4ca" providerId="LiveId" clId="{4113323C-CA7A-4053-A90C-A04FC2F5D68E}" dt="2020-07-23T19:31:00.425" v="3626" actId="1076"/>
          <ac:picMkLst>
            <pc:docMk/>
            <pc:sldMk cId="2355785252" sldId="265"/>
            <ac:picMk id="36" creationId="{7EA15804-EC42-4CCB-AFDE-EC30E8CF91AC}"/>
          </ac:picMkLst>
        </pc:picChg>
        <pc:picChg chg="add mod">
          <ac:chgData name="Gemma Shaw" userId="baf44704ededf4ca" providerId="LiveId" clId="{4113323C-CA7A-4053-A90C-A04FC2F5D68E}" dt="2020-07-23T19:31:14.780" v="3633" actId="14100"/>
          <ac:picMkLst>
            <pc:docMk/>
            <pc:sldMk cId="2355785252" sldId="265"/>
            <ac:picMk id="37" creationId="{0E84339D-C676-409F-8592-A63EB1F47EC9}"/>
          </ac:picMkLst>
        </pc:picChg>
        <pc:picChg chg="add mod">
          <ac:chgData name="Gemma Shaw" userId="baf44704ededf4ca" providerId="LiveId" clId="{4113323C-CA7A-4053-A90C-A04FC2F5D68E}" dt="2020-07-23T19:31:08.096" v="3630" actId="1076"/>
          <ac:picMkLst>
            <pc:docMk/>
            <pc:sldMk cId="2355785252" sldId="265"/>
            <ac:picMk id="38" creationId="{152F8FDF-01DD-471E-A6A8-106F6B0EC350}"/>
          </ac:picMkLst>
        </pc:picChg>
      </pc:sldChg>
      <pc:sldChg chg="addSp delSp modSp new mod setBg">
        <pc:chgData name="Gemma Shaw" userId="baf44704ededf4ca" providerId="LiveId" clId="{4113323C-CA7A-4053-A90C-A04FC2F5D68E}" dt="2020-07-16T15:57:00.991" v="2102" actId="27636"/>
        <pc:sldMkLst>
          <pc:docMk/>
          <pc:sldMk cId="2806154207" sldId="266"/>
        </pc:sldMkLst>
        <pc:spChg chg="mod">
          <ac:chgData name="Gemma Shaw" userId="baf44704ededf4ca" providerId="LiveId" clId="{4113323C-CA7A-4053-A90C-A04FC2F5D68E}" dt="2020-07-16T15:57:00.991" v="2102" actId="27636"/>
          <ac:spMkLst>
            <pc:docMk/>
            <pc:sldMk cId="2806154207" sldId="266"/>
            <ac:spMk id="2" creationId="{47CB6111-3A85-4EEC-8AF0-7F30AA647BCA}"/>
          </ac:spMkLst>
        </pc:spChg>
        <pc:spChg chg="del">
          <ac:chgData name="Gemma Shaw" userId="baf44704ededf4ca" providerId="LiveId" clId="{4113323C-CA7A-4053-A90C-A04FC2F5D68E}" dt="2020-07-16T15:38:50.406" v="1086" actId="26606"/>
          <ac:spMkLst>
            <pc:docMk/>
            <pc:sldMk cId="2806154207" sldId="266"/>
            <ac:spMk id="3" creationId="{EDB47EE6-035D-4AAC-94BB-B3D04E07CB40}"/>
          </ac:spMkLst>
        </pc:spChg>
        <pc:spChg chg="add">
          <ac:chgData name="Gemma Shaw" userId="baf44704ededf4ca" providerId="LiveId" clId="{4113323C-CA7A-4053-A90C-A04FC2F5D68E}" dt="2020-07-16T15:38:50.406" v="1086" actId="26606"/>
          <ac:spMkLst>
            <pc:docMk/>
            <pc:sldMk cId="2806154207" sldId="266"/>
            <ac:spMk id="34" creationId="{6BDBA639-2A71-4A60-A71A-FF1836F546CE}"/>
          </ac:spMkLst>
        </pc:spChg>
        <pc:spChg chg="add">
          <ac:chgData name="Gemma Shaw" userId="baf44704ededf4ca" providerId="LiveId" clId="{4113323C-CA7A-4053-A90C-A04FC2F5D68E}" dt="2020-07-16T15:38:50.406" v="1086" actId="26606"/>
          <ac:spMkLst>
            <pc:docMk/>
            <pc:sldMk cId="2806154207" sldId="266"/>
            <ac:spMk id="57" creationId="{D9C506D7-84CB-4057-A44A-465313E78538}"/>
          </ac:spMkLst>
        </pc:spChg>
        <pc:spChg chg="add">
          <ac:chgData name="Gemma Shaw" userId="baf44704ededf4ca" providerId="LiveId" clId="{4113323C-CA7A-4053-A90C-A04FC2F5D68E}" dt="2020-07-16T15:38:50.406" v="1086" actId="26606"/>
          <ac:spMkLst>
            <pc:docMk/>
            <pc:sldMk cId="2806154207" sldId="266"/>
            <ac:spMk id="59" creationId="{7842FC68-61FD-4700-8A22-BB8B071884DB}"/>
          </ac:spMkLst>
        </pc:spChg>
        <pc:grpChg chg="add">
          <ac:chgData name="Gemma Shaw" userId="baf44704ededf4ca" providerId="LiveId" clId="{4113323C-CA7A-4053-A90C-A04FC2F5D68E}" dt="2020-07-16T15:38:50.406" v="1086" actId="26606"/>
          <ac:grpSpMkLst>
            <pc:docMk/>
            <pc:sldMk cId="2806154207" sldId="266"/>
            <ac:grpSpMk id="8" creationId="{84DB7353-7D7A-431B-A5B6-A3845E6F2BB2}"/>
          </ac:grpSpMkLst>
        </pc:grpChg>
        <pc:grpChg chg="add">
          <ac:chgData name="Gemma Shaw" userId="baf44704ededf4ca" providerId="LiveId" clId="{4113323C-CA7A-4053-A90C-A04FC2F5D68E}" dt="2020-07-16T15:38:50.406" v="1086" actId="26606"/>
          <ac:grpSpMkLst>
            <pc:docMk/>
            <pc:sldMk cId="2806154207" sldId="266"/>
            <ac:grpSpMk id="29" creationId="{1B24766B-81CA-44C7-BF11-77A12BA42411}"/>
          </ac:grpSpMkLst>
        </pc:grpChg>
        <pc:grpChg chg="add">
          <ac:chgData name="Gemma Shaw" userId="baf44704ededf4ca" providerId="LiveId" clId="{4113323C-CA7A-4053-A90C-A04FC2F5D68E}" dt="2020-07-16T15:38:50.406" v="1086" actId="26606"/>
          <ac:grpSpMkLst>
            <pc:docMk/>
            <pc:sldMk cId="2806154207" sldId="266"/>
            <ac:grpSpMk id="36" creationId="{5E208A8B-5EBD-4532-BE72-26414FA7CFF6}"/>
          </ac:grpSpMkLst>
        </pc:grpChg>
      </pc:sldChg>
      <pc:sldChg chg="new del">
        <pc:chgData name="Gemma Shaw" userId="baf44704ededf4ca" providerId="LiveId" clId="{4113323C-CA7A-4053-A90C-A04FC2F5D68E}" dt="2020-07-16T15:41:02.537" v="1177" actId="2696"/>
        <pc:sldMkLst>
          <pc:docMk/>
          <pc:sldMk cId="4175818207" sldId="267"/>
        </pc:sldMkLst>
      </pc:sldChg>
      <pc:sldChg chg="addSp delSp modSp del mod ord setBg">
        <pc:chgData name="Gemma Shaw" userId="baf44704ededf4ca" providerId="LiveId" clId="{4113323C-CA7A-4053-A90C-A04FC2F5D68E}" dt="2020-07-23T16:10:17.606" v="2534" actId="2696"/>
        <pc:sldMkLst>
          <pc:docMk/>
          <pc:sldMk cId="1368652868" sldId="268"/>
        </pc:sldMkLst>
        <pc:spChg chg="mod">
          <ac:chgData name="Gemma Shaw" userId="baf44704ededf4ca" providerId="LiveId" clId="{4113323C-CA7A-4053-A90C-A04FC2F5D68E}" dt="2020-07-16T15:49:47.708" v="1328" actId="1076"/>
          <ac:spMkLst>
            <pc:docMk/>
            <pc:sldMk cId="1368652868" sldId="268"/>
            <ac:spMk id="2" creationId="{47CB6111-3A85-4EEC-8AF0-7F30AA647BCA}"/>
          </ac:spMkLst>
        </pc:spChg>
        <pc:picChg chg="add del mod">
          <ac:chgData name="Gemma Shaw" userId="baf44704ededf4ca" providerId="LiveId" clId="{4113323C-CA7A-4053-A90C-A04FC2F5D68E}" dt="2020-07-16T15:44:20.212" v="1223" actId="931"/>
          <ac:picMkLst>
            <pc:docMk/>
            <pc:sldMk cId="1368652868" sldId="268"/>
            <ac:picMk id="7" creationId="{D29D1BD1-29AD-4AB3-91E6-3DA2C04E7516}"/>
          </ac:picMkLst>
        </pc:picChg>
        <pc:cxnChg chg="add mod">
          <ac:chgData name="Gemma Shaw" userId="baf44704ededf4ca" providerId="LiveId" clId="{4113323C-CA7A-4053-A90C-A04FC2F5D68E}" dt="2020-07-16T15:49:50.136" v="1329" actId="1076"/>
          <ac:cxnSpMkLst>
            <pc:docMk/>
            <pc:sldMk cId="1368652868" sldId="268"/>
            <ac:cxnSpMk id="4" creationId="{79202DBB-905A-4EC6-8227-B8AB34878619}"/>
          </ac:cxnSpMkLst>
        </pc:cxnChg>
      </pc:sldChg>
      <pc:sldChg chg="addSp modSp new del mod setBg">
        <pc:chgData name="Gemma Shaw" userId="baf44704ededf4ca" providerId="LiveId" clId="{4113323C-CA7A-4053-A90C-A04FC2F5D68E}" dt="2020-07-22T10:30:40.850" v="2530" actId="2696"/>
        <pc:sldMkLst>
          <pc:docMk/>
          <pc:sldMk cId="2164333001" sldId="269"/>
        </pc:sldMkLst>
        <pc:spChg chg="mod">
          <ac:chgData name="Gemma Shaw" userId="baf44704ededf4ca" providerId="LiveId" clId="{4113323C-CA7A-4053-A90C-A04FC2F5D68E}" dt="2020-07-16T15:47:41.618" v="1326" actId="14100"/>
          <ac:spMkLst>
            <pc:docMk/>
            <pc:sldMk cId="2164333001" sldId="269"/>
            <ac:spMk id="2" creationId="{FB94D710-ECE2-408A-B4AF-5FC7DFF8C620}"/>
          </ac:spMkLst>
        </pc:spChg>
        <pc:spChg chg="mod">
          <ac:chgData name="Gemma Shaw" userId="baf44704ededf4ca" providerId="LiveId" clId="{4113323C-CA7A-4053-A90C-A04FC2F5D68E}" dt="2020-07-16T16:04:31.476" v="2282" actId="20577"/>
          <ac:spMkLst>
            <pc:docMk/>
            <pc:sldMk cId="2164333001" sldId="269"/>
            <ac:spMk id="3" creationId="{1F3D1D8E-458A-4E71-983A-61DCB61166EC}"/>
          </ac:spMkLst>
        </pc:spChg>
        <pc:spChg chg="add">
          <ac:chgData name="Gemma Shaw" userId="baf44704ededf4ca" providerId="LiveId" clId="{4113323C-CA7A-4053-A90C-A04FC2F5D68E}" dt="2020-07-16T15:47:03.327" v="1227" actId="26606"/>
          <ac:spMkLst>
            <pc:docMk/>
            <pc:sldMk cId="2164333001" sldId="269"/>
            <ac:spMk id="8" creationId="{E2366EBA-92FD-44AE-87A9-25E5135EB2C9}"/>
          </ac:spMkLst>
        </pc:spChg>
        <pc:spChg chg="add">
          <ac:chgData name="Gemma Shaw" userId="baf44704ededf4ca" providerId="LiveId" clId="{4113323C-CA7A-4053-A90C-A04FC2F5D68E}" dt="2020-07-16T15:47:03.327" v="1227" actId="26606"/>
          <ac:spMkLst>
            <pc:docMk/>
            <pc:sldMk cId="2164333001" sldId="269"/>
            <ac:spMk id="33" creationId="{7C462C46-EFB7-4580-9921-DFC346FCC3C2}"/>
          </ac:spMkLst>
        </pc:spChg>
        <pc:spChg chg="add">
          <ac:chgData name="Gemma Shaw" userId="baf44704ededf4ca" providerId="LiveId" clId="{4113323C-CA7A-4053-A90C-A04FC2F5D68E}" dt="2020-07-16T15:47:03.327" v="1227" actId="26606"/>
          <ac:spMkLst>
            <pc:docMk/>
            <pc:sldMk cId="2164333001" sldId="269"/>
            <ac:spMk id="35" creationId="{B8B918B4-AB10-4E3A-916E-A9625586EA47}"/>
          </ac:spMkLst>
        </pc:spChg>
        <pc:grpChg chg="add">
          <ac:chgData name="Gemma Shaw" userId="baf44704ededf4ca" providerId="LiveId" clId="{4113323C-CA7A-4053-A90C-A04FC2F5D68E}" dt="2020-07-16T15:47:03.327" v="1227" actId="26606"/>
          <ac:grpSpMkLst>
            <pc:docMk/>
            <pc:sldMk cId="2164333001" sldId="269"/>
            <ac:grpSpMk id="10" creationId="{B437F5FC-01F7-4EB4-81E7-C27D917E9554}"/>
          </ac:grpSpMkLst>
        </pc:grpChg>
      </pc:sldChg>
      <pc:sldChg chg="addSp delSp modSp new mod setBg">
        <pc:chgData name="Gemma Shaw" userId="baf44704ededf4ca" providerId="LiveId" clId="{4113323C-CA7A-4053-A90C-A04FC2F5D68E}" dt="2020-07-17T09:28:13.654" v="2293" actId="404"/>
        <pc:sldMkLst>
          <pc:docMk/>
          <pc:sldMk cId="2016367614" sldId="270"/>
        </pc:sldMkLst>
        <pc:spChg chg="mod">
          <ac:chgData name="Gemma Shaw" userId="baf44704ededf4ca" providerId="LiveId" clId="{4113323C-CA7A-4053-A90C-A04FC2F5D68E}" dt="2020-07-17T09:28:13.654" v="2293" actId="404"/>
          <ac:spMkLst>
            <pc:docMk/>
            <pc:sldMk cId="2016367614" sldId="270"/>
            <ac:spMk id="2" creationId="{21DB527F-B640-4247-AE0E-D45ACACD0D95}"/>
          </ac:spMkLst>
        </pc:spChg>
        <pc:spChg chg="add del">
          <ac:chgData name="Gemma Shaw" userId="baf44704ededf4ca" providerId="LiveId" clId="{4113323C-CA7A-4053-A90C-A04FC2F5D68E}" dt="2020-07-17T09:28:03.486" v="2286" actId="26606"/>
          <ac:spMkLst>
            <pc:docMk/>
            <pc:sldMk cId="2016367614" sldId="270"/>
            <ac:spMk id="3" creationId="{16C8A123-0D3C-4F3E-A8BB-ADED4CB4808F}"/>
          </ac:spMkLst>
        </pc:spChg>
        <pc:spChg chg="add del">
          <ac:chgData name="Gemma Shaw" userId="baf44704ededf4ca" providerId="LiveId" clId="{4113323C-CA7A-4053-A90C-A04FC2F5D68E}" dt="2020-07-17T09:28:03.442" v="2285" actId="26606"/>
          <ac:spMkLst>
            <pc:docMk/>
            <pc:sldMk cId="2016367614" sldId="270"/>
            <ac:spMk id="34" creationId="{6BDBA639-2A71-4A60-A71A-FF1836F546CE}"/>
          </ac:spMkLst>
        </pc:spChg>
        <pc:spChg chg="add del">
          <ac:chgData name="Gemma Shaw" userId="baf44704ededf4ca" providerId="LiveId" clId="{4113323C-CA7A-4053-A90C-A04FC2F5D68E}" dt="2020-07-17T09:28:03.442" v="2285" actId="26606"/>
          <ac:spMkLst>
            <pc:docMk/>
            <pc:sldMk cId="2016367614" sldId="270"/>
            <ac:spMk id="57" creationId="{D9C506D7-84CB-4057-A44A-465313E78538}"/>
          </ac:spMkLst>
        </pc:spChg>
        <pc:spChg chg="add del">
          <ac:chgData name="Gemma Shaw" userId="baf44704ededf4ca" providerId="LiveId" clId="{4113323C-CA7A-4053-A90C-A04FC2F5D68E}" dt="2020-07-17T09:28:03.442" v="2285" actId="26606"/>
          <ac:spMkLst>
            <pc:docMk/>
            <pc:sldMk cId="2016367614" sldId="270"/>
            <ac:spMk id="59" creationId="{7842FC68-61FD-4700-8A22-BB8B071884DB}"/>
          </ac:spMkLst>
        </pc:spChg>
        <pc:spChg chg="add">
          <ac:chgData name="Gemma Shaw" userId="baf44704ededf4ca" providerId="LiveId" clId="{4113323C-CA7A-4053-A90C-A04FC2F5D68E}" dt="2020-07-17T09:28:03.486" v="2286" actId="26606"/>
          <ac:spMkLst>
            <pc:docMk/>
            <pc:sldMk cId="2016367614" sldId="270"/>
            <ac:spMk id="63" creationId="{10CE3618-1D7A-4256-B2AF-9DB692996C65}"/>
          </ac:spMkLst>
        </pc:spChg>
        <pc:spChg chg="add">
          <ac:chgData name="Gemma Shaw" userId="baf44704ededf4ca" providerId="LiveId" clId="{4113323C-CA7A-4053-A90C-A04FC2F5D68E}" dt="2020-07-17T09:28:03.486" v="2286" actId="26606"/>
          <ac:spMkLst>
            <pc:docMk/>
            <pc:sldMk cId="2016367614" sldId="270"/>
            <ac:spMk id="65" creationId="{3F39476B-1A6D-47CB-AC7A-FB87EF003323}"/>
          </ac:spMkLst>
        </pc:spChg>
        <pc:grpChg chg="add del">
          <ac:chgData name="Gemma Shaw" userId="baf44704ededf4ca" providerId="LiveId" clId="{4113323C-CA7A-4053-A90C-A04FC2F5D68E}" dt="2020-07-17T09:28:03.442" v="2285" actId="26606"/>
          <ac:grpSpMkLst>
            <pc:docMk/>
            <pc:sldMk cId="2016367614" sldId="270"/>
            <ac:grpSpMk id="8" creationId="{84DB7353-7D7A-431B-A5B6-A3845E6F2BB2}"/>
          </ac:grpSpMkLst>
        </pc:grpChg>
        <pc:grpChg chg="add del">
          <ac:chgData name="Gemma Shaw" userId="baf44704ededf4ca" providerId="LiveId" clId="{4113323C-CA7A-4053-A90C-A04FC2F5D68E}" dt="2020-07-17T09:28:03.442" v="2285" actId="26606"/>
          <ac:grpSpMkLst>
            <pc:docMk/>
            <pc:sldMk cId="2016367614" sldId="270"/>
            <ac:grpSpMk id="29" creationId="{1B24766B-81CA-44C7-BF11-77A12BA42411}"/>
          </ac:grpSpMkLst>
        </pc:grpChg>
        <pc:grpChg chg="add del">
          <ac:chgData name="Gemma Shaw" userId="baf44704ededf4ca" providerId="LiveId" clId="{4113323C-CA7A-4053-A90C-A04FC2F5D68E}" dt="2020-07-17T09:28:03.442" v="2285" actId="26606"/>
          <ac:grpSpMkLst>
            <pc:docMk/>
            <pc:sldMk cId="2016367614" sldId="270"/>
            <ac:grpSpMk id="36" creationId="{5E208A8B-5EBD-4532-BE72-26414FA7CFF6}"/>
          </ac:grpSpMkLst>
        </pc:grpChg>
        <pc:grpChg chg="add">
          <ac:chgData name="Gemma Shaw" userId="baf44704ededf4ca" providerId="LiveId" clId="{4113323C-CA7A-4053-A90C-A04FC2F5D68E}" dt="2020-07-17T09:28:03.486" v="2286" actId="26606"/>
          <ac:grpSpMkLst>
            <pc:docMk/>
            <pc:sldMk cId="2016367614" sldId="270"/>
            <ac:grpSpMk id="61" creationId="{84DB7353-7D7A-431B-A5B6-A3845E6F2BB2}"/>
          </ac:grpSpMkLst>
        </pc:grpChg>
        <pc:grpChg chg="add">
          <ac:chgData name="Gemma Shaw" userId="baf44704ededf4ca" providerId="LiveId" clId="{4113323C-CA7A-4053-A90C-A04FC2F5D68E}" dt="2020-07-17T09:28:03.486" v="2286" actId="26606"/>
          <ac:grpSpMkLst>
            <pc:docMk/>
            <pc:sldMk cId="2016367614" sldId="270"/>
            <ac:grpSpMk id="62" creationId="{1B24766B-81CA-44C7-BF11-77A12BA42411}"/>
          </ac:grpSpMkLst>
        </pc:grpChg>
        <pc:grpChg chg="add">
          <ac:chgData name="Gemma Shaw" userId="baf44704ededf4ca" providerId="LiveId" clId="{4113323C-CA7A-4053-A90C-A04FC2F5D68E}" dt="2020-07-17T09:28:03.486" v="2286" actId="26606"/>
          <ac:grpSpMkLst>
            <pc:docMk/>
            <pc:sldMk cId="2016367614" sldId="270"/>
            <ac:grpSpMk id="64" creationId="{D91A9185-A7D5-460B-98BC-0BF2EBD3EEBE}"/>
          </ac:grpSpMkLst>
        </pc:grpChg>
      </pc:sldChg>
      <pc:sldChg chg="addSp delSp modSp new mod setBg modNotesTx">
        <pc:chgData name="Gemma Shaw" userId="baf44704ededf4ca" providerId="LiveId" clId="{4113323C-CA7A-4053-A90C-A04FC2F5D68E}" dt="2020-07-21T15:59:44.374" v="2529"/>
        <pc:sldMkLst>
          <pc:docMk/>
          <pc:sldMk cId="3079695049" sldId="271"/>
        </pc:sldMkLst>
        <pc:spChg chg="mod">
          <ac:chgData name="Gemma Shaw" userId="baf44704ededf4ca" providerId="LiveId" clId="{4113323C-CA7A-4053-A90C-A04FC2F5D68E}" dt="2020-07-21T15:45:05.845" v="2501" actId="20577"/>
          <ac:spMkLst>
            <pc:docMk/>
            <pc:sldMk cId="3079695049" sldId="271"/>
            <ac:spMk id="2" creationId="{4DAD8CA5-1BFA-460B-9F8E-B3185BAF2BF9}"/>
          </ac:spMkLst>
        </pc:spChg>
        <pc:spChg chg="del">
          <ac:chgData name="Gemma Shaw" userId="baf44704ededf4ca" providerId="LiveId" clId="{4113323C-CA7A-4053-A90C-A04FC2F5D68E}" dt="2020-07-21T15:56:54.783" v="2504" actId="478"/>
          <ac:spMkLst>
            <pc:docMk/>
            <pc:sldMk cId="3079695049" sldId="271"/>
            <ac:spMk id="3" creationId="{03CE42B8-127A-47D7-9854-565C5A6A4239}"/>
          </ac:spMkLst>
        </pc:spChg>
        <pc:picChg chg="add mod modCrop">
          <ac:chgData name="Gemma Shaw" userId="baf44704ededf4ca" providerId="LiveId" clId="{4113323C-CA7A-4053-A90C-A04FC2F5D68E}" dt="2020-07-21T15:57:18.133" v="2511" actId="732"/>
          <ac:picMkLst>
            <pc:docMk/>
            <pc:sldMk cId="3079695049" sldId="271"/>
            <ac:picMk id="4" creationId="{51DB5B1F-D8E9-4CD3-B083-9C7CF4446D91}"/>
          </ac:picMkLst>
        </pc:picChg>
      </pc:sldChg>
      <pc:sldChg chg="addSp delSp modSp new mod setBg">
        <pc:chgData name="Gemma Shaw" userId="baf44704ededf4ca" providerId="LiveId" clId="{4113323C-CA7A-4053-A90C-A04FC2F5D68E}" dt="2020-07-23T19:45:06.886" v="3858" actId="1076"/>
        <pc:sldMkLst>
          <pc:docMk/>
          <pc:sldMk cId="3283533339" sldId="272"/>
        </pc:sldMkLst>
        <pc:spChg chg="mod">
          <ac:chgData name="Gemma Shaw" userId="baf44704ededf4ca" providerId="LiveId" clId="{4113323C-CA7A-4053-A90C-A04FC2F5D68E}" dt="2020-07-23T19:16:48.131" v="3544" actId="20577"/>
          <ac:spMkLst>
            <pc:docMk/>
            <pc:sldMk cId="3283533339" sldId="272"/>
            <ac:spMk id="2" creationId="{042D95B4-0FF6-4914-874E-57C9515A444A}"/>
          </ac:spMkLst>
        </pc:spChg>
        <pc:spChg chg="mod ord">
          <ac:chgData name="Gemma Shaw" userId="baf44704ededf4ca" providerId="LiveId" clId="{4113323C-CA7A-4053-A90C-A04FC2F5D68E}" dt="2020-07-23T19:08:00.639" v="3543" actId="1076"/>
          <ac:spMkLst>
            <pc:docMk/>
            <pc:sldMk cId="3283533339" sldId="272"/>
            <ac:spMk id="3" creationId="{47796BC7-21E8-4199-AF85-98C61DDA2500}"/>
          </ac:spMkLst>
        </pc:spChg>
        <pc:spChg chg="add mod">
          <ac:chgData name="Gemma Shaw" userId="baf44704ededf4ca" providerId="LiveId" clId="{4113323C-CA7A-4053-A90C-A04FC2F5D68E}" dt="2020-07-23T19:45:02.831" v="3857" actId="1076"/>
          <ac:spMkLst>
            <pc:docMk/>
            <pc:sldMk cId="3283533339" sldId="272"/>
            <ac:spMk id="5" creationId="{D96EA740-B504-44BF-B3BB-8EC78C1B34E9}"/>
          </ac:spMkLst>
        </pc:spChg>
        <pc:spChg chg="add del">
          <ac:chgData name="Gemma Shaw" userId="baf44704ededf4ca" providerId="LiveId" clId="{4113323C-CA7A-4053-A90C-A04FC2F5D68E}" dt="2020-07-23T19:04:45.226" v="3379" actId="26606"/>
          <ac:spMkLst>
            <pc:docMk/>
            <pc:sldMk cId="3283533339" sldId="272"/>
            <ac:spMk id="9" creationId="{975EFB90-94AC-4C14-9376-D01F2C1A15D8}"/>
          </ac:spMkLst>
        </pc:spChg>
        <pc:spChg chg="add del">
          <ac:chgData name="Gemma Shaw" userId="baf44704ededf4ca" providerId="LiveId" clId="{4113323C-CA7A-4053-A90C-A04FC2F5D68E}" dt="2020-07-23T19:04:45.226" v="3379" actId="26606"/>
          <ac:spMkLst>
            <pc:docMk/>
            <pc:sldMk cId="3283533339" sldId="272"/>
            <ac:spMk id="39" creationId="{C582C1C4-F4D7-44A9-B571-03BE2D6C211A}"/>
          </ac:spMkLst>
        </pc:spChg>
        <pc:grpChg chg="add del">
          <ac:chgData name="Gemma Shaw" userId="baf44704ededf4ca" providerId="LiveId" clId="{4113323C-CA7A-4053-A90C-A04FC2F5D68E}" dt="2020-07-23T19:04:45.226" v="3379" actId="26606"/>
          <ac:grpSpMkLst>
            <pc:docMk/>
            <pc:sldMk cId="3283533339" sldId="272"/>
            <ac:grpSpMk id="11" creationId="{91B1573E-AF3F-4D80-BF80-44A28E1C6409}"/>
          </ac:grpSpMkLst>
        </pc:grpChg>
        <pc:grpChg chg="add del">
          <ac:chgData name="Gemma Shaw" userId="baf44704ededf4ca" providerId="LiveId" clId="{4113323C-CA7A-4053-A90C-A04FC2F5D68E}" dt="2020-07-23T19:04:45.226" v="3379" actId="26606"/>
          <ac:grpSpMkLst>
            <pc:docMk/>
            <pc:sldMk cId="3283533339" sldId="272"/>
            <ac:grpSpMk id="34" creationId="{52BF226F-1E3A-4B66-9054-4A5A2E3B4D18}"/>
          </ac:grpSpMkLst>
        </pc:grpChg>
        <pc:picChg chg="add mod">
          <ac:chgData name="Gemma Shaw" userId="baf44704ededf4ca" providerId="LiveId" clId="{4113323C-CA7A-4053-A90C-A04FC2F5D68E}" dt="2020-07-23T19:45:06.886" v="3858" actId="1076"/>
          <ac:picMkLst>
            <pc:docMk/>
            <pc:sldMk cId="3283533339" sldId="272"/>
            <ac:picMk id="4" creationId="{C81B1B18-C36B-4234-BD82-3AF21BF68B6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3AA31D-207C-4951-91B4-408F1D4D7569}" type="datetimeFigureOut">
              <a:rPr lang="en-GB" smtClean="0"/>
              <a:t>23/07/2020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AAADAA-A64E-4D2D-A5C2-535AA4E0AF7F}" type="slidenum">
              <a:rPr lang="en-GB" smtClean="0"/>
              <a:t>‹#›</a:t>
            </a:fld>
            <a:endParaRPr lang="en-GB"/>
          </a:p>
        </p:txBody>
      </p:sp>
    </p:spTree>
    <p:extLst>
      <p:ext uri="{BB962C8B-B14F-4D97-AF65-F5344CB8AC3E}">
        <p14:creationId xmlns:p14="http://schemas.microsoft.com/office/powerpoint/2010/main" val="363462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 http://mrsdeminosciencezone.weebly.com/heatenergy-transfer.html</a:t>
            </a:r>
          </a:p>
        </p:txBody>
      </p:sp>
      <p:sp>
        <p:nvSpPr>
          <p:cNvPr id="4" name="Slide Number Placeholder 3"/>
          <p:cNvSpPr>
            <a:spLocks noGrp="1"/>
          </p:cNvSpPr>
          <p:nvPr>
            <p:ph type="sldNum" sz="quarter" idx="5"/>
          </p:nvPr>
        </p:nvSpPr>
        <p:spPr/>
        <p:txBody>
          <a:bodyPr/>
          <a:lstStyle/>
          <a:p>
            <a:fld id="{43AAADAA-A64E-4D2D-A5C2-535AA4E0AF7F}" type="slidenum">
              <a:rPr lang="en-GB" smtClean="0"/>
              <a:t>3</a:t>
            </a:fld>
            <a:endParaRPr lang="en-GB"/>
          </a:p>
        </p:txBody>
      </p:sp>
    </p:spTree>
    <p:extLst>
      <p:ext uri="{BB962C8B-B14F-4D97-AF65-F5344CB8AC3E}">
        <p14:creationId xmlns:p14="http://schemas.microsoft.com/office/powerpoint/2010/main" val="22598580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en-US"/>
              <a:t>Click to edit Master title style</a:t>
            </a:r>
            <a:endParaRPr lang="en-US" dirty="0"/>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BBDAB6D3-0FBE-47EA-9677-EE0DB94622E4}" type="datetimeFigureOut">
              <a:rPr lang="en-GB" smtClean="0"/>
              <a:t>23/07/2020</a:t>
            </a:fld>
            <a:endParaRPr lang="en-GB"/>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GB"/>
          </a:p>
        </p:txBody>
      </p:sp>
      <p:sp>
        <p:nvSpPr>
          <p:cNvPr id="6" name="Slide Number Placeholder 5"/>
          <p:cNvSpPr>
            <a:spLocks noGrp="1"/>
          </p:cNvSpPr>
          <p:nvPr>
            <p:ph type="sldNum" sz="quarter" idx="12"/>
          </p:nvPr>
        </p:nvSpPr>
        <p:spPr>
          <a:xfrm>
            <a:off x="10469880" y="320040"/>
            <a:ext cx="914400" cy="320040"/>
          </a:xfrm>
        </p:spPr>
        <p:txBody>
          <a:bodyPr/>
          <a:lstStyle/>
          <a:p>
            <a:fld id="{217D2B61-9AAA-449E-A7C8-009857809491}" type="slidenum">
              <a:rPr lang="en-GB" smtClean="0"/>
              <a:t>‹#›</a:t>
            </a:fld>
            <a:endParaRPr lang="en-GB"/>
          </a:p>
        </p:txBody>
      </p:sp>
    </p:spTree>
    <p:extLst>
      <p:ext uri="{BB962C8B-B14F-4D97-AF65-F5344CB8AC3E}">
        <p14:creationId xmlns:p14="http://schemas.microsoft.com/office/powerpoint/2010/main" val="92535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DAB6D3-0FBE-47EA-9677-EE0DB94622E4}" type="datetimeFigureOut">
              <a:rPr lang="en-GB" smtClean="0"/>
              <a:t>23/07/2020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7D2B61-9AAA-449E-A7C8-009857809491}" type="slidenum">
              <a:rPr lang="en-GB" smtClean="0"/>
              <a:t>‹#›</a:t>
            </a:fld>
            <a:endParaRPr lang="en-GB"/>
          </a:p>
        </p:txBody>
      </p:sp>
    </p:spTree>
    <p:extLst>
      <p:ext uri="{BB962C8B-B14F-4D97-AF65-F5344CB8AC3E}">
        <p14:creationId xmlns:p14="http://schemas.microsoft.com/office/powerpoint/2010/main" val="135092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04672" y="320040"/>
            <a:ext cx="3657600" cy="320040"/>
          </a:xfrm>
        </p:spPr>
        <p:txBody>
          <a:bodyPr/>
          <a:lstStyle/>
          <a:p>
            <a:fld id="{BBDAB6D3-0FBE-47EA-9677-EE0DB94622E4}" type="datetimeFigureOut">
              <a:rPr lang="en-GB" smtClean="0"/>
              <a:t>23/07/2020</a:t>
            </a:fld>
            <a:endParaRPr lang="en-GB"/>
          </a:p>
        </p:txBody>
      </p:sp>
      <p:sp>
        <p:nvSpPr>
          <p:cNvPr id="5" name="Footer Placeholder 4"/>
          <p:cNvSpPr>
            <a:spLocks noGrp="1"/>
          </p:cNvSpPr>
          <p:nvPr>
            <p:ph type="ftr" sz="quarter" idx="11"/>
          </p:nvPr>
        </p:nvSpPr>
        <p:spPr>
          <a:xfrm>
            <a:off x="804672" y="6227064"/>
            <a:ext cx="10588752" cy="320040"/>
          </a:xfrm>
        </p:spPr>
        <p:txBody>
          <a:bodyPr/>
          <a:lstStyle/>
          <a:p>
            <a:endParaRPr lang="en-GB"/>
          </a:p>
        </p:txBody>
      </p:sp>
      <p:sp>
        <p:nvSpPr>
          <p:cNvPr id="6" name="Slide Number Placeholder 5"/>
          <p:cNvSpPr>
            <a:spLocks noGrp="1"/>
          </p:cNvSpPr>
          <p:nvPr>
            <p:ph type="sldNum" sz="quarter" idx="12"/>
          </p:nvPr>
        </p:nvSpPr>
        <p:spPr>
          <a:xfrm>
            <a:off x="10469880" y="320040"/>
            <a:ext cx="914400" cy="320040"/>
          </a:xfrm>
        </p:spPr>
        <p:txBody>
          <a:bodyPr/>
          <a:lstStyle/>
          <a:p>
            <a:fld id="{217D2B61-9AAA-449E-A7C8-009857809491}" type="slidenum">
              <a:rPr lang="en-GB" smtClean="0"/>
              <a:t>‹#›</a:t>
            </a:fld>
            <a:endParaRPr lang="en-GB"/>
          </a:p>
        </p:txBody>
      </p:sp>
    </p:spTree>
    <p:extLst>
      <p:ext uri="{BB962C8B-B14F-4D97-AF65-F5344CB8AC3E}">
        <p14:creationId xmlns:p14="http://schemas.microsoft.com/office/powerpoint/2010/main" val="70055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49925"/>
            <a:ext cx="3498979" cy="2456442"/>
          </a:xfrm>
        </p:spPr>
        <p:txBody>
          <a:bodyPr/>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18447" y="803186"/>
            <a:ext cx="6281873" cy="5248622"/>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DAB6D3-0FBE-47EA-9677-EE0DB94622E4}" type="datetimeFigureOut">
              <a:rPr lang="en-GB" smtClean="0"/>
              <a:t>23/07/2020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7D2B61-9AAA-449E-A7C8-009857809491}" type="slidenum">
              <a:rPr lang="en-GB" smtClean="0"/>
              <a:t>‹#›</a:t>
            </a:fld>
            <a:endParaRPr lang="en-GB"/>
          </a:p>
        </p:txBody>
      </p:sp>
    </p:spTree>
    <p:extLst>
      <p:ext uri="{BB962C8B-B14F-4D97-AF65-F5344CB8AC3E}">
        <p14:creationId xmlns:p14="http://schemas.microsoft.com/office/powerpoint/2010/main" val="3044157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04672" y="320040"/>
            <a:ext cx="3657600" cy="320040"/>
          </a:xfrm>
        </p:spPr>
        <p:txBody>
          <a:bodyPr/>
          <a:lstStyle/>
          <a:p>
            <a:fld id="{BBDAB6D3-0FBE-47EA-9677-EE0DB94622E4}" type="datetimeFigureOut">
              <a:rPr lang="en-GB" smtClean="0"/>
              <a:t>23/07/2020</a:t>
            </a:fld>
            <a:endParaRPr lang="en-GB"/>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GB"/>
          </a:p>
        </p:txBody>
      </p:sp>
      <p:sp>
        <p:nvSpPr>
          <p:cNvPr id="6" name="Slide Number Placeholder 5"/>
          <p:cNvSpPr>
            <a:spLocks noGrp="1"/>
          </p:cNvSpPr>
          <p:nvPr>
            <p:ph type="sldNum" sz="quarter" idx="12"/>
          </p:nvPr>
        </p:nvSpPr>
        <p:spPr>
          <a:xfrm>
            <a:off x="10469880" y="320040"/>
            <a:ext cx="914400" cy="320040"/>
          </a:xfrm>
        </p:spPr>
        <p:txBody>
          <a:bodyPr/>
          <a:lstStyle/>
          <a:p>
            <a:fld id="{217D2B61-9AAA-449E-A7C8-009857809491}" type="slidenum">
              <a:rPr lang="en-GB" smtClean="0"/>
              <a:t>‹#›</a:t>
            </a:fld>
            <a:endParaRPr lang="en-GB"/>
          </a:p>
        </p:txBody>
      </p:sp>
    </p:spTree>
    <p:extLst>
      <p:ext uri="{BB962C8B-B14F-4D97-AF65-F5344CB8AC3E}">
        <p14:creationId xmlns:p14="http://schemas.microsoft.com/office/powerpoint/2010/main" val="2168994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sz="half" idx="1"/>
          </p:nvPr>
        </p:nvSpPr>
        <p:spPr>
          <a:xfrm>
            <a:off x="5120878" y="803187"/>
            <a:ext cx="6269591" cy="23826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118447" y="3672162"/>
            <a:ext cx="6272022" cy="23835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04672" y="320040"/>
            <a:ext cx="3657600" cy="320040"/>
          </a:xfrm>
        </p:spPr>
        <p:txBody>
          <a:bodyPr/>
          <a:lstStyle/>
          <a:p>
            <a:fld id="{BBDAB6D3-0FBE-47EA-9677-EE0DB94622E4}" type="datetimeFigureOut">
              <a:rPr lang="en-GB" smtClean="0"/>
              <a:t>23/07/2020</a:t>
            </a:fld>
            <a:endParaRPr lang="en-GB"/>
          </a:p>
        </p:txBody>
      </p:sp>
      <p:sp>
        <p:nvSpPr>
          <p:cNvPr id="6" name="Footer Placeholder 5"/>
          <p:cNvSpPr>
            <a:spLocks noGrp="1"/>
          </p:cNvSpPr>
          <p:nvPr>
            <p:ph type="ftr" sz="quarter" idx="11"/>
          </p:nvPr>
        </p:nvSpPr>
        <p:spPr>
          <a:xfrm>
            <a:off x="804672" y="6227064"/>
            <a:ext cx="10588752" cy="320040"/>
          </a:xfrm>
        </p:spPr>
        <p:txBody>
          <a:bodyPr/>
          <a:lstStyle/>
          <a:p>
            <a:endParaRPr lang="en-GB"/>
          </a:p>
        </p:txBody>
      </p:sp>
      <p:sp>
        <p:nvSpPr>
          <p:cNvPr id="7" name="Slide Number Placeholder 6"/>
          <p:cNvSpPr>
            <a:spLocks noGrp="1"/>
          </p:cNvSpPr>
          <p:nvPr>
            <p:ph type="sldNum" sz="quarter" idx="12"/>
          </p:nvPr>
        </p:nvSpPr>
        <p:spPr>
          <a:xfrm>
            <a:off x="10469880" y="320040"/>
            <a:ext cx="914400" cy="320040"/>
          </a:xfrm>
        </p:spPr>
        <p:txBody>
          <a:bodyPr/>
          <a:lstStyle/>
          <a:p>
            <a:fld id="{217D2B61-9AAA-449E-A7C8-009857809491}" type="slidenum">
              <a:rPr lang="en-GB" smtClean="0"/>
              <a:t>‹#›</a:t>
            </a:fld>
            <a:endParaRPr lang="en-GB"/>
          </a:p>
        </p:txBody>
      </p:sp>
    </p:spTree>
    <p:extLst>
      <p:ext uri="{BB962C8B-B14F-4D97-AF65-F5344CB8AC3E}">
        <p14:creationId xmlns:p14="http://schemas.microsoft.com/office/powerpoint/2010/main" val="7355253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25305" y="1488985"/>
            <a:ext cx="6264350" cy="16968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8447" y="4351687"/>
            <a:ext cx="6265588" cy="17040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04672" y="320040"/>
            <a:ext cx="3657600" cy="320040"/>
          </a:xfrm>
        </p:spPr>
        <p:txBody>
          <a:bodyPr/>
          <a:lstStyle/>
          <a:p>
            <a:fld id="{BBDAB6D3-0FBE-47EA-9677-EE0DB94622E4}" type="datetimeFigureOut">
              <a:rPr lang="en-GB" smtClean="0"/>
              <a:t>23/07/2020</a:t>
            </a:fld>
            <a:endParaRPr lang="en-GB"/>
          </a:p>
        </p:txBody>
      </p:sp>
      <p:sp>
        <p:nvSpPr>
          <p:cNvPr id="8" name="Footer Placeholder 7"/>
          <p:cNvSpPr>
            <a:spLocks noGrp="1"/>
          </p:cNvSpPr>
          <p:nvPr>
            <p:ph type="ftr" sz="quarter" idx="11"/>
          </p:nvPr>
        </p:nvSpPr>
        <p:spPr>
          <a:xfrm>
            <a:off x="804672" y="6227064"/>
            <a:ext cx="10588752" cy="320040"/>
          </a:xfrm>
        </p:spPr>
        <p:txBody>
          <a:bodyPr/>
          <a:lstStyle/>
          <a:p>
            <a:endParaRPr lang="en-GB"/>
          </a:p>
        </p:txBody>
      </p:sp>
      <p:sp>
        <p:nvSpPr>
          <p:cNvPr id="9" name="Slide Number Placeholder 8"/>
          <p:cNvSpPr>
            <a:spLocks noGrp="1"/>
          </p:cNvSpPr>
          <p:nvPr>
            <p:ph type="sldNum" sz="quarter" idx="12"/>
          </p:nvPr>
        </p:nvSpPr>
        <p:spPr>
          <a:xfrm>
            <a:off x="10469880" y="320040"/>
            <a:ext cx="914400" cy="320040"/>
          </a:xfrm>
        </p:spPr>
        <p:txBody>
          <a:bodyPr/>
          <a:lstStyle/>
          <a:p>
            <a:fld id="{217D2B61-9AAA-449E-A7C8-009857809491}" type="slidenum">
              <a:rPr lang="en-GB" smtClean="0"/>
              <a:t>‹#›</a:t>
            </a:fld>
            <a:endParaRPr lang="en-GB"/>
          </a:p>
        </p:txBody>
      </p:sp>
    </p:spTree>
    <p:extLst>
      <p:ext uri="{BB962C8B-B14F-4D97-AF65-F5344CB8AC3E}">
        <p14:creationId xmlns:p14="http://schemas.microsoft.com/office/powerpoint/2010/main" val="3116346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4" name="Group 23"/>
          <p:cNvGrpSpPr/>
          <p:nvPr/>
        </p:nvGrpSpPr>
        <p:grpSpPr>
          <a:xfrm>
            <a:off x="800144" y="1699589"/>
            <a:ext cx="3674476" cy="3470421"/>
            <a:chOff x="697883" y="1816768"/>
            <a:chExt cx="3674476" cy="3470421"/>
          </a:xfrm>
        </p:grpSpPr>
        <p:sp>
          <p:nvSpPr>
            <p:cNvPr id="25" name="Rectangle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2"/>
          </a:xfrm>
        </p:spPr>
        <p:txBody>
          <a:bodyPr/>
          <a:lstStyle>
            <a:lvl1pPr>
              <a:defRPr>
                <a:solidFill>
                  <a:srgbClr val="FFFEFF"/>
                </a:solidFill>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BDAB6D3-0FBE-47EA-9677-EE0DB94622E4}" type="datetimeFigureOut">
              <a:rPr lang="en-GB" smtClean="0"/>
              <a:t>23/07/2020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17D2B61-9AAA-449E-A7C8-009857809491}" type="slidenum">
              <a:rPr lang="en-GB" smtClean="0"/>
              <a:t>‹#›</a:t>
            </a:fld>
            <a:endParaRPr lang="en-GB"/>
          </a:p>
        </p:txBody>
      </p:sp>
    </p:spTree>
    <p:extLst>
      <p:ext uri="{BB962C8B-B14F-4D97-AF65-F5344CB8AC3E}">
        <p14:creationId xmlns:p14="http://schemas.microsoft.com/office/powerpoint/2010/main" val="18534617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BBDAB6D3-0FBE-47EA-9677-EE0DB94622E4}" type="datetimeFigureOut">
              <a:rPr lang="en-GB" smtClean="0"/>
              <a:t>23/07/2020</a:t>
            </a:fld>
            <a:endParaRPr lang="en-GB"/>
          </a:p>
        </p:txBody>
      </p:sp>
      <p:sp>
        <p:nvSpPr>
          <p:cNvPr id="3" name="Footer Placeholder 2"/>
          <p:cNvSpPr>
            <a:spLocks noGrp="1"/>
          </p:cNvSpPr>
          <p:nvPr>
            <p:ph type="ftr" sz="quarter" idx="11"/>
          </p:nvPr>
        </p:nvSpPr>
        <p:spPr>
          <a:xfrm>
            <a:off x="804672" y="6227064"/>
            <a:ext cx="10588752" cy="320040"/>
          </a:xfrm>
        </p:spPr>
        <p:txBody>
          <a:bodyPr/>
          <a:lstStyle/>
          <a:p>
            <a:endParaRPr lang="en-GB"/>
          </a:p>
        </p:txBody>
      </p:sp>
      <p:sp>
        <p:nvSpPr>
          <p:cNvPr id="4" name="Slide Number Placeholder 3"/>
          <p:cNvSpPr>
            <a:spLocks noGrp="1"/>
          </p:cNvSpPr>
          <p:nvPr>
            <p:ph type="sldNum" sz="quarter" idx="12"/>
          </p:nvPr>
        </p:nvSpPr>
        <p:spPr>
          <a:xfrm>
            <a:off x="10469880" y="320040"/>
            <a:ext cx="914400" cy="320040"/>
          </a:xfrm>
        </p:spPr>
        <p:txBody>
          <a:bodyPr/>
          <a:lstStyle/>
          <a:p>
            <a:fld id="{217D2B61-9AAA-449E-A7C8-009857809491}" type="slidenum">
              <a:rPr lang="en-GB" smtClean="0"/>
              <a:t>‹#›</a:t>
            </a:fld>
            <a:endParaRPr lang="en-GB"/>
          </a:p>
        </p:txBody>
      </p:sp>
    </p:spTree>
    <p:extLst>
      <p:ext uri="{BB962C8B-B14F-4D97-AF65-F5344CB8AC3E}">
        <p14:creationId xmlns:p14="http://schemas.microsoft.com/office/powerpoint/2010/main" val="2177668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09983" y="802809"/>
            <a:ext cx="6275035" cy="524994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BDAB6D3-0FBE-47EA-9677-EE0DB94622E4}" type="datetimeFigureOut">
              <a:rPr lang="en-GB" smtClean="0"/>
              <a:t>23/07/2020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7D2B61-9AAA-449E-A7C8-009857809491}" type="slidenum">
              <a:rPr lang="en-GB" smtClean="0"/>
              <a:t>‹#›</a:t>
            </a:fld>
            <a:endParaRPr lang="en-GB"/>
          </a:p>
        </p:txBody>
      </p:sp>
    </p:spTree>
    <p:extLst>
      <p:ext uri="{BB962C8B-B14F-4D97-AF65-F5344CB8AC3E}">
        <p14:creationId xmlns:p14="http://schemas.microsoft.com/office/powerpoint/2010/main" val="670253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04672" y="320040"/>
            <a:ext cx="3657600" cy="320040"/>
          </a:xfrm>
        </p:spPr>
        <p:txBody>
          <a:bodyPr/>
          <a:lstStyle/>
          <a:p>
            <a:fld id="{BBDAB6D3-0FBE-47EA-9677-EE0DB94622E4}" type="datetimeFigureOut">
              <a:rPr lang="en-GB" smtClean="0"/>
              <a:t>23/07/2020</a:t>
            </a:fld>
            <a:endParaRPr lang="en-GB"/>
          </a:p>
        </p:txBody>
      </p:sp>
      <p:sp>
        <p:nvSpPr>
          <p:cNvPr id="6" name="Footer Placeholder 5"/>
          <p:cNvSpPr>
            <a:spLocks noGrp="1"/>
          </p:cNvSpPr>
          <p:nvPr>
            <p:ph type="ftr" sz="quarter" idx="11"/>
          </p:nvPr>
        </p:nvSpPr>
        <p:spPr>
          <a:xfrm>
            <a:off x="804672" y="6227064"/>
            <a:ext cx="5942203" cy="320040"/>
          </a:xfrm>
        </p:spPr>
        <p:txBody>
          <a:bodyPr/>
          <a:lstStyle/>
          <a:p>
            <a:endParaRPr lang="en-GB"/>
          </a:p>
        </p:txBody>
      </p:sp>
      <p:sp>
        <p:nvSpPr>
          <p:cNvPr id="7" name="Slide Number Placeholder 6"/>
          <p:cNvSpPr>
            <a:spLocks noGrp="1"/>
          </p:cNvSpPr>
          <p:nvPr>
            <p:ph type="sldNum" sz="quarter" idx="12"/>
          </p:nvPr>
        </p:nvSpPr>
        <p:spPr>
          <a:xfrm>
            <a:off x="5828377" y="320040"/>
            <a:ext cx="914400" cy="320040"/>
          </a:xfrm>
        </p:spPr>
        <p:txBody>
          <a:bodyPr/>
          <a:lstStyle/>
          <a:p>
            <a:fld id="{217D2B61-9AAA-449E-A7C8-009857809491}" type="slidenum">
              <a:rPr lang="en-GB" smtClean="0"/>
              <a:t>‹#›</a:t>
            </a:fld>
            <a:endParaRPr lang="en-GB"/>
          </a:p>
        </p:txBody>
      </p:sp>
    </p:spTree>
    <p:extLst>
      <p:ext uri="{BB962C8B-B14F-4D97-AF65-F5344CB8AC3E}">
        <p14:creationId xmlns:p14="http://schemas.microsoft.com/office/powerpoint/2010/main" val="2364722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BBDAB6D3-0FBE-47EA-9677-EE0DB94622E4}" type="datetimeFigureOut">
              <a:rPr lang="en-GB" smtClean="0"/>
              <a:t>23/07/2020</a:t>
            </a:fld>
            <a:endParaRPr lang="en-GB"/>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217D2B61-9AAA-449E-A7C8-009857809491}" type="slidenum">
              <a:rPr lang="en-GB" smtClean="0"/>
              <a:t>‹#›</a:t>
            </a:fld>
            <a:endParaRPr lang="en-GB"/>
          </a:p>
        </p:txBody>
      </p:sp>
    </p:spTree>
    <p:extLst>
      <p:ext uri="{BB962C8B-B14F-4D97-AF65-F5344CB8AC3E}">
        <p14:creationId xmlns:p14="http://schemas.microsoft.com/office/powerpoint/2010/main" val="20964530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4"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7"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3"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4"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5"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6"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7"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1"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32"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2" name="Title 1">
            <a:extLst>
              <a:ext uri="{FF2B5EF4-FFF2-40B4-BE49-F238E27FC236}">
                <a16:creationId xmlns:a16="http://schemas.microsoft.com/office/drawing/2014/main" id="{7579B572-647E-4520-B329-580903796202}"/>
              </a:ext>
            </a:extLst>
          </p:cNvPr>
          <p:cNvSpPr>
            <a:spLocks noGrp="1"/>
          </p:cNvSpPr>
          <p:nvPr>
            <p:ph type="title"/>
          </p:nvPr>
        </p:nvSpPr>
        <p:spPr>
          <a:xfrm>
            <a:off x="888631" y="4760132"/>
            <a:ext cx="3947420" cy="1777829"/>
          </a:xfrm>
        </p:spPr>
        <p:txBody>
          <a:bodyPr>
            <a:normAutofit/>
          </a:bodyPr>
          <a:lstStyle/>
          <a:p>
            <a:pPr algn="l"/>
            <a:r>
              <a:rPr lang="en-GB" sz="7200" dirty="0"/>
              <a:t>Silly Putty</a:t>
            </a:r>
          </a:p>
        </p:txBody>
      </p:sp>
      <p:sp>
        <p:nvSpPr>
          <p:cNvPr id="34" name="Freeform: Shape 33">
            <a:extLst>
              <a:ext uri="{FF2B5EF4-FFF2-40B4-BE49-F238E27FC236}">
                <a16:creationId xmlns:a16="http://schemas.microsoft.com/office/drawing/2014/main" id="{44C110BA-81E8-4247-853A-5F2B93E92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pic>
        <p:nvPicPr>
          <p:cNvPr id="4" name="silly putty video">
            <a:hlinkClick r:id="" action="ppaction://media"/>
            <a:extLst>
              <a:ext uri="{FF2B5EF4-FFF2-40B4-BE49-F238E27FC236}">
                <a16:creationId xmlns:a16="http://schemas.microsoft.com/office/drawing/2014/main" id="{1842BE48-90D5-4DEA-82F0-D23F139DC21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31264" y="273418"/>
            <a:ext cx="6789512" cy="3819100"/>
          </a:xfrm>
          <a:prstGeom prst="rect">
            <a:avLst/>
          </a:prstGeom>
        </p:spPr>
      </p:pic>
      <p:sp>
        <p:nvSpPr>
          <p:cNvPr id="8" name="Content Placeholder 7">
            <a:extLst>
              <a:ext uri="{FF2B5EF4-FFF2-40B4-BE49-F238E27FC236}">
                <a16:creationId xmlns:a16="http://schemas.microsoft.com/office/drawing/2014/main" id="{2F2B343A-07E9-4DC8-87B6-67A67E843F2F}"/>
              </a:ext>
            </a:extLst>
          </p:cNvPr>
          <p:cNvSpPr>
            <a:spLocks noGrp="1"/>
          </p:cNvSpPr>
          <p:nvPr>
            <p:ph idx="1"/>
          </p:nvPr>
        </p:nvSpPr>
        <p:spPr>
          <a:xfrm>
            <a:off x="5118447" y="4767660"/>
            <a:ext cx="6281873" cy="1770300"/>
          </a:xfrm>
        </p:spPr>
        <p:txBody>
          <a:bodyPr>
            <a:normAutofit/>
          </a:bodyPr>
          <a:lstStyle/>
          <a:p>
            <a:r>
              <a:rPr lang="en-US" sz="2000" dirty="0"/>
              <a:t>Does the silly putty behave like a solid, a liquid, or both?</a:t>
            </a:r>
          </a:p>
          <a:p>
            <a:r>
              <a:rPr lang="en-US" sz="2000" dirty="0"/>
              <a:t>Consider timescales</a:t>
            </a:r>
          </a:p>
        </p:txBody>
      </p:sp>
      <p:sp>
        <p:nvSpPr>
          <p:cNvPr id="33" name="TextBox 32">
            <a:extLst>
              <a:ext uri="{FF2B5EF4-FFF2-40B4-BE49-F238E27FC236}">
                <a16:creationId xmlns:a16="http://schemas.microsoft.com/office/drawing/2014/main" id="{67ACB8BB-243E-4B85-B543-E1D9A202BAA8}"/>
              </a:ext>
            </a:extLst>
          </p:cNvPr>
          <p:cNvSpPr txBox="1"/>
          <p:nvPr/>
        </p:nvSpPr>
        <p:spPr>
          <a:xfrm>
            <a:off x="88767" y="121121"/>
            <a:ext cx="2671897" cy="923330"/>
          </a:xfrm>
          <a:prstGeom prst="rect">
            <a:avLst/>
          </a:prstGeom>
          <a:noFill/>
        </p:spPr>
        <p:txBody>
          <a:bodyPr wrap="square">
            <a:spAutoFit/>
          </a:bodyPr>
          <a:lstStyle/>
          <a:p>
            <a:r>
              <a:rPr lang="en-GB" dirty="0">
                <a:solidFill>
                  <a:schemeClr val="accent2"/>
                </a:solidFill>
              </a:rPr>
              <a:t>https://www.youtube.com/watch?v=sMKJvYSYiOs&amp;feature=youtu.be</a:t>
            </a:r>
          </a:p>
        </p:txBody>
      </p:sp>
    </p:spTree>
    <p:extLst>
      <p:ext uri="{BB962C8B-B14F-4D97-AF65-F5344CB8AC3E}">
        <p14:creationId xmlns:p14="http://schemas.microsoft.com/office/powerpoint/2010/main" val="327037779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5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1" name="Group 7">
            <a:extLst>
              <a:ext uri="{FF2B5EF4-FFF2-40B4-BE49-F238E27FC236}">
                <a16:creationId xmlns:a16="http://schemas.microsoft.com/office/drawing/2014/main" id="{84DB7353-7D7A-431B-A5B6-A3845E6F2BB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9" name="Freeform 5">
              <a:extLst>
                <a:ext uri="{FF2B5EF4-FFF2-40B4-BE49-F238E27FC236}">
                  <a16:creationId xmlns:a16="http://schemas.microsoft.com/office/drawing/2014/main" id="{9E8D15D6-6183-4BE1-A315-C7EC9C1A53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 name="Freeform 6">
              <a:extLst>
                <a:ext uri="{FF2B5EF4-FFF2-40B4-BE49-F238E27FC236}">
                  <a16:creationId xmlns:a16="http://schemas.microsoft.com/office/drawing/2014/main" id="{82A253FA-4E60-4B4D-94B0-93ECFCF309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1" name="Freeform 7">
              <a:extLst>
                <a:ext uri="{FF2B5EF4-FFF2-40B4-BE49-F238E27FC236}">
                  <a16:creationId xmlns:a16="http://schemas.microsoft.com/office/drawing/2014/main" id="{E1B39AD1-11BD-457B-822C-A873607F4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2" name="Freeform 8">
              <a:extLst>
                <a:ext uri="{FF2B5EF4-FFF2-40B4-BE49-F238E27FC236}">
                  <a16:creationId xmlns:a16="http://schemas.microsoft.com/office/drawing/2014/main" id="{CC286005-78D5-4BE4-AA8B-75CDC07E78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9">
              <a:extLst>
                <a:ext uri="{FF2B5EF4-FFF2-40B4-BE49-F238E27FC236}">
                  <a16:creationId xmlns:a16="http://schemas.microsoft.com/office/drawing/2014/main" id="{09E4A22D-7E83-4F24-97FE-931A93CAC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10">
              <a:extLst>
                <a:ext uri="{FF2B5EF4-FFF2-40B4-BE49-F238E27FC236}">
                  <a16:creationId xmlns:a16="http://schemas.microsoft.com/office/drawing/2014/main" id="{4351E96B-8DD4-4D5E-A9F0-C47F5F3378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11">
              <a:extLst>
                <a:ext uri="{FF2B5EF4-FFF2-40B4-BE49-F238E27FC236}">
                  <a16:creationId xmlns:a16="http://schemas.microsoft.com/office/drawing/2014/main" id="{BFF78610-2475-4756-9EC8-5DA7D8902D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12">
              <a:extLst>
                <a:ext uri="{FF2B5EF4-FFF2-40B4-BE49-F238E27FC236}">
                  <a16:creationId xmlns:a16="http://schemas.microsoft.com/office/drawing/2014/main" id="{C7ACAE44-681D-4CBC-B2AB-E5131DF5A8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3">
              <a:extLst>
                <a:ext uri="{FF2B5EF4-FFF2-40B4-BE49-F238E27FC236}">
                  <a16:creationId xmlns:a16="http://schemas.microsoft.com/office/drawing/2014/main" id="{CA22E4A0-73AA-4722-9C16-F3AF9A33E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8" name="Freeform 14">
              <a:extLst>
                <a:ext uri="{FF2B5EF4-FFF2-40B4-BE49-F238E27FC236}">
                  <a16:creationId xmlns:a16="http://schemas.microsoft.com/office/drawing/2014/main" id="{BB36E626-EBEB-41C0-B224-8DB049DB4D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9" name="Freeform 15">
              <a:extLst>
                <a:ext uri="{FF2B5EF4-FFF2-40B4-BE49-F238E27FC236}">
                  <a16:creationId xmlns:a16="http://schemas.microsoft.com/office/drawing/2014/main" id="{D603DEC5-BED4-4DB6-A253-F61CC36742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0" name="Freeform 16">
              <a:extLst>
                <a:ext uri="{FF2B5EF4-FFF2-40B4-BE49-F238E27FC236}">
                  <a16:creationId xmlns:a16="http://schemas.microsoft.com/office/drawing/2014/main" id="{86AE9DE6-CA9A-479B-A0FB-0E1BAC7A6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1" name="Freeform 17">
              <a:extLst>
                <a:ext uri="{FF2B5EF4-FFF2-40B4-BE49-F238E27FC236}">
                  <a16:creationId xmlns:a16="http://schemas.microsoft.com/office/drawing/2014/main" id="{16CB8DC8-E75F-4574-A290-AAB7031BE8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8">
              <a:extLst>
                <a:ext uri="{FF2B5EF4-FFF2-40B4-BE49-F238E27FC236}">
                  <a16:creationId xmlns:a16="http://schemas.microsoft.com/office/drawing/2014/main" id="{1CA657E1-3A52-4C23-AA47-EBB2D5C41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9">
              <a:extLst>
                <a:ext uri="{FF2B5EF4-FFF2-40B4-BE49-F238E27FC236}">
                  <a16:creationId xmlns:a16="http://schemas.microsoft.com/office/drawing/2014/main" id="{ED4F701B-2A93-464F-A673-54EED5C4C4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20">
              <a:extLst>
                <a:ext uri="{FF2B5EF4-FFF2-40B4-BE49-F238E27FC236}">
                  <a16:creationId xmlns:a16="http://schemas.microsoft.com/office/drawing/2014/main" id="{9977C34F-F6C9-4749-B201-7B928802DF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21">
              <a:extLst>
                <a:ext uri="{FF2B5EF4-FFF2-40B4-BE49-F238E27FC236}">
                  <a16:creationId xmlns:a16="http://schemas.microsoft.com/office/drawing/2014/main" id="{3A913E6B-DBE9-4291-A34C-36069ECB8E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2">
              <a:extLst>
                <a:ext uri="{FF2B5EF4-FFF2-40B4-BE49-F238E27FC236}">
                  <a16:creationId xmlns:a16="http://schemas.microsoft.com/office/drawing/2014/main" id="{7D415C04-AB5C-4B76-9E49-EEBAEE64D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7" name="Freeform 23">
              <a:extLst>
                <a:ext uri="{FF2B5EF4-FFF2-40B4-BE49-F238E27FC236}">
                  <a16:creationId xmlns:a16="http://schemas.microsoft.com/office/drawing/2014/main" id="{151FDC11-E872-4EAE-A597-822F9FE170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2" name="Group 28">
            <a:extLst>
              <a:ext uri="{FF2B5EF4-FFF2-40B4-BE49-F238E27FC236}">
                <a16:creationId xmlns:a16="http://schemas.microsoft.com/office/drawing/2014/main" id="{1B24766B-81CA-44C7-BF11-77A12BA424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0" name="Rectangle 29">
              <a:extLst>
                <a:ext uri="{FF2B5EF4-FFF2-40B4-BE49-F238E27FC236}">
                  <a16:creationId xmlns:a16="http://schemas.microsoft.com/office/drawing/2014/main" id="{1A2F9962-DEB8-461C-8B4C-C0ED0D8A7B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Isosceles Triangle 30">
              <a:extLst>
                <a:ext uri="{FF2B5EF4-FFF2-40B4-BE49-F238E27FC236}">
                  <a16:creationId xmlns:a16="http://schemas.microsoft.com/office/drawing/2014/main" id="{C0672E08-EB09-4B8E-8522-24BBC2CFFD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a:extLst>
                <a:ext uri="{FF2B5EF4-FFF2-40B4-BE49-F238E27FC236}">
                  <a16:creationId xmlns:a16="http://schemas.microsoft.com/office/drawing/2014/main" id="{3447AB64-F3EC-4A1F-BFD4-F0F9DB3DAD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useBgFill="1">
        <p:nvSpPr>
          <p:cNvPr id="63" name="Rectangle 33">
            <a:extLst>
              <a:ext uri="{FF2B5EF4-FFF2-40B4-BE49-F238E27FC236}">
                <a16:creationId xmlns:a16="http://schemas.microsoft.com/office/drawing/2014/main" id="{10CE3618-1D7A-4256-B2AF-9DB692996C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4" name="Group 35">
            <a:extLst>
              <a:ext uri="{FF2B5EF4-FFF2-40B4-BE49-F238E27FC236}">
                <a16:creationId xmlns:a16="http://schemas.microsoft.com/office/drawing/2014/main" id="{D91A9185-A7D5-460B-98BC-0BF2EBD3EEB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7" name="Freeform 5">
              <a:extLst>
                <a:ext uri="{FF2B5EF4-FFF2-40B4-BE49-F238E27FC236}">
                  <a16:creationId xmlns:a16="http://schemas.microsoft.com/office/drawing/2014/main" id="{8AFC1764-6516-4F77-BF30-B8ADB3C9F4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8" name="Freeform 6">
              <a:extLst>
                <a:ext uri="{FF2B5EF4-FFF2-40B4-BE49-F238E27FC236}">
                  <a16:creationId xmlns:a16="http://schemas.microsoft.com/office/drawing/2014/main" id="{FCAFF9F9-F806-47EC-BCAC-9921E719FF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accent1">
                  <a:alpha val="18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39" name="Freeform 7">
              <a:extLst>
                <a:ext uri="{FF2B5EF4-FFF2-40B4-BE49-F238E27FC236}">
                  <a16:creationId xmlns:a16="http://schemas.microsoft.com/office/drawing/2014/main" id="{09D92491-36BD-4861-BA54-DD88E60898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accent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0" name="Freeform 8">
              <a:extLst>
                <a:ext uri="{FF2B5EF4-FFF2-40B4-BE49-F238E27FC236}">
                  <a16:creationId xmlns:a16="http://schemas.microsoft.com/office/drawing/2014/main" id="{23740E15-AB86-4E5C-A137-07E0DDC035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accent1">
                  <a:alpha val="11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9">
              <a:extLst>
                <a:ext uri="{FF2B5EF4-FFF2-40B4-BE49-F238E27FC236}">
                  <a16:creationId xmlns:a16="http://schemas.microsoft.com/office/drawing/2014/main" id="{BE097852-1F54-4EF0-A1BE-561272FCD6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10">
              <a:extLst>
                <a:ext uri="{FF2B5EF4-FFF2-40B4-BE49-F238E27FC236}">
                  <a16:creationId xmlns:a16="http://schemas.microsoft.com/office/drawing/2014/main" id="{5C2DF1F9-21CC-430E-84C8-356C73C6FD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accent1">
                  <a:alpha val="8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11">
              <a:extLst>
                <a:ext uri="{FF2B5EF4-FFF2-40B4-BE49-F238E27FC236}">
                  <a16:creationId xmlns:a16="http://schemas.microsoft.com/office/drawing/2014/main" id="{7F11B45B-3EDE-4B6A-903B-0AE6E9DDF4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accent1">
                  <a:alpha val="7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4" name="Freeform 12">
              <a:extLst>
                <a:ext uri="{FF2B5EF4-FFF2-40B4-BE49-F238E27FC236}">
                  <a16:creationId xmlns:a16="http://schemas.microsoft.com/office/drawing/2014/main" id="{F77FDDC5-477E-420D-B98F-42ABA24772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accent1">
                  <a:alpha val="8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3">
              <a:extLst>
                <a:ext uri="{FF2B5EF4-FFF2-40B4-BE49-F238E27FC236}">
                  <a16:creationId xmlns:a16="http://schemas.microsoft.com/office/drawing/2014/main" id="{A92C0474-B573-45C5-84C5-194CE1715F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accent1">
                  <a:alpha val="6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4">
              <a:extLst>
                <a:ext uri="{FF2B5EF4-FFF2-40B4-BE49-F238E27FC236}">
                  <a16:creationId xmlns:a16="http://schemas.microsoft.com/office/drawing/2014/main" id="{2FBC62F8-64D0-4025-99AE-A04E291D90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accent1">
                  <a:alpha val="6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7" name="Freeform 15">
              <a:extLst>
                <a:ext uri="{FF2B5EF4-FFF2-40B4-BE49-F238E27FC236}">
                  <a16:creationId xmlns:a16="http://schemas.microsoft.com/office/drawing/2014/main" id="{7632F945-80B5-4575-A538-29495BF8F2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accent1">
                  <a:alpha val="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48" name="Freeform 16">
              <a:extLst>
                <a:ext uri="{FF2B5EF4-FFF2-40B4-BE49-F238E27FC236}">
                  <a16:creationId xmlns:a16="http://schemas.microsoft.com/office/drawing/2014/main" id="{5562CC17-43D4-4E57-AE08-83952EE59D5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accent1">
                  <a:alpha val="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49" name="Freeform 17">
              <a:extLst>
                <a:ext uri="{FF2B5EF4-FFF2-40B4-BE49-F238E27FC236}">
                  <a16:creationId xmlns:a16="http://schemas.microsoft.com/office/drawing/2014/main" id="{E1D78CFE-04CA-4101-AFCF-196940B2D1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accent1">
                  <a:alpha val="4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8">
              <a:extLst>
                <a:ext uri="{FF2B5EF4-FFF2-40B4-BE49-F238E27FC236}">
                  <a16:creationId xmlns:a16="http://schemas.microsoft.com/office/drawing/2014/main" id="{41F2A149-A64E-4690-B049-18C156A8E2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accent1">
                  <a:alpha val="3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9">
              <a:extLst>
                <a:ext uri="{FF2B5EF4-FFF2-40B4-BE49-F238E27FC236}">
                  <a16:creationId xmlns:a16="http://schemas.microsoft.com/office/drawing/2014/main" id="{D9313C72-D62D-4416-A6AE-7EB7D6B54A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accent1">
                  <a:alpha val="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20">
              <a:extLst>
                <a:ext uri="{FF2B5EF4-FFF2-40B4-BE49-F238E27FC236}">
                  <a16:creationId xmlns:a16="http://schemas.microsoft.com/office/drawing/2014/main" id="{77B03BEA-76E5-4ECB-B9BB-D89D27509E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accent1">
                  <a:alpha val="4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1">
              <a:extLst>
                <a:ext uri="{FF2B5EF4-FFF2-40B4-BE49-F238E27FC236}">
                  <a16:creationId xmlns:a16="http://schemas.microsoft.com/office/drawing/2014/main" id="{6AF6BECE-416D-4C3A-AD6F-68B08F3CA7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accent1">
                  <a:alpha val="4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22">
              <a:extLst>
                <a:ext uri="{FF2B5EF4-FFF2-40B4-BE49-F238E27FC236}">
                  <a16:creationId xmlns:a16="http://schemas.microsoft.com/office/drawing/2014/main" id="{B9197E2A-A098-480D-A2A6-3F3B889EDA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accent1">
                  <a:alpha val="4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55" name="Freeform 23">
              <a:extLst>
                <a:ext uri="{FF2B5EF4-FFF2-40B4-BE49-F238E27FC236}">
                  <a16:creationId xmlns:a16="http://schemas.microsoft.com/office/drawing/2014/main" id="{5A493EDB-6C9E-483F-86A6-0F473E5908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accent1">
                  <a:alpha val="3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2" name="Title 1">
            <a:extLst>
              <a:ext uri="{FF2B5EF4-FFF2-40B4-BE49-F238E27FC236}">
                <a16:creationId xmlns:a16="http://schemas.microsoft.com/office/drawing/2014/main" id="{21DB527F-B640-4247-AE0E-D45ACACD0D95}"/>
              </a:ext>
            </a:extLst>
          </p:cNvPr>
          <p:cNvSpPr>
            <a:spLocks noGrp="1"/>
          </p:cNvSpPr>
          <p:nvPr>
            <p:ph type="title"/>
          </p:nvPr>
        </p:nvSpPr>
        <p:spPr>
          <a:xfrm>
            <a:off x="2037374" y="1263404"/>
            <a:ext cx="8247189" cy="3115075"/>
          </a:xfrm>
        </p:spPr>
        <p:txBody>
          <a:bodyPr vert="horz" lIns="228600" tIns="228600" rIns="228600" bIns="0" rtlCol="0" anchor="b">
            <a:noAutofit/>
          </a:bodyPr>
          <a:lstStyle/>
          <a:p>
            <a:pPr algn="l">
              <a:lnSpc>
                <a:spcPct val="80000"/>
              </a:lnSpc>
            </a:pPr>
            <a:r>
              <a:rPr lang="en-GB" sz="4400" dirty="0">
                <a:solidFill>
                  <a:schemeClr val="accent1"/>
                </a:solidFill>
              </a:rPr>
              <a:t>Solids flow by 'creep'. Tiny movements of crystals and particles in the mantle add up to produce</a:t>
            </a:r>
            <a:br>
              <a:rPr lang="en-GB" sz="4400" dirty="0">
                <a:solidFill>
                  <a:schemeClr val="accent1"/>
                </a:solidFill>
              </a:rPr>
            </a:br>
            <a:r>
              <a:rPr lang="en-GB" sz="4400" dirty="0">
                <a:solidFill>
                  <a:schemeClr val="accent1"/>
                </a:solidFill>
              </a:rPr>
              <a:t>overall motion of the mantle over a very long time.</a:t>
            </a:r>
            <a:endParaRPr lang="en-US" sz="4400" dirty="0">
              <a:solidFill>
                <a:schemeClr val="accent1"/>
              </a:solidFill>
            </a:endParaRPr>
          </a:p>
        </p:txBody>
      </p:sp>
      <p:sp>
        <p:nvSpPr>
          <p:cNvPr id="65" name="Isosceles Triangle 56">
            <a:extLst>
              <a:ext uri="{FF2B5EF4-FFF2-40B4-BE49-F238E27FC236}">
                <a16:creationId xmlns:a16="http://schemas.microsoft.com/office/drawing/2014/main" id="{3F39476B-1A6D-47CB-AC7A-FB87EF0033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490253" y="3276595"/>
            <a:ext cx="300774" cy="25928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20163676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 name="Rectangle 7">
            <a:extLst>
              <a:ext uri="{FF2B5EF4-FFF2-40B4-BE49-F238E27FC236}">
                <a16:creationId xmlns:a16="http://schemas.microsoft.com/office/drawing/2014/main" id="{0B487B9B-1F18-4BAD-87BB-DECED122E4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Isosceles Triangle 9">
            <a:extLst>
              <a:ext uri="{FF2B5EF4-FFF2-40B4-BE49-F238E27FC236}">
                <a16:creationId xmlns:a16="http://schemas.microsoft.com/office/drawing/2014/main" id="{0CFCC8E5-9FDD-47FB-BE3E-C83C681C9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588603" y="3342776"/>
            <a:ext cx="200040" cy="172448"/>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32" name="Title 1">
            <a:extLst>
              <a:ext uri="{FF2B5EF4-FFF2-40B4-BE49-F238E27FC236}">
                <a16:creationId xmlns:a16="http://schemas.microsoft.com/office/drawing/2014/main" id="{3212C2E4-B4E2-4958-9411-D41E7036EA8C}"/>
              </a:ext>
            </a:extLst>
          </p:cNvPr>
          <p:cNvSpPr txBox="1">
            <a:spLocks/>
          </p:cNvSpPr>
          <p:nvPr/>
        </p:nvSpPr>
        <p:spPr>
          <a:xfrm>
            <a:off x="278790" y="249231"/>
            <a:ext cx="7454306" cy="1337620"/>
          </a:xfrm>
          <a:prstGeom prst="rect">
            <a:avLst/>
          </a:prstGeom>
        </p:spPr>
        <p:txBody>
          <a:bodyPr vert="horz" lIns="228600" tIns="228600" rIns="228600" bIns="228600" rtlCol="0" anchor="ctr">
            <a:normAutofit fontScale="67500" lnSpcReduction="20000"/>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pPr marL="0" marR="0" lvl="0" indent="0" algn="l" defTabSz="914400" rtl="0" eaLnBrk="1" fontAlgn="auto" latinLnBrk="0" hangingPunct="1">
              <a:lnSpc>
                <a:spcPct val="85000"/>
              </a:lnSpc>
              <a:spcBef>
                <a:spcPct val="0"/>
              </a:spcBef>
              <a:spcAft>
                <a:spcPts val="0"/>
              </a:spcAft>
              <a:buClrTx/>
              <a:buSzTx/>
              <a:buFontTx/>
              <a:buNone/>
              <a:tabLst/>
              <a:defRPr/>
            </a:pPr>
            <a:r>
              <a:rPr kumimoji="0" lang="en-GB" sz="6000" b="0" i="0" u="none" strike="noStrike" kern="1200" cap="none" spc="-150" normalizeH="0" baseline="0" noProof="0" dirty="0">
                <a:ln>
                  <a:noFill/>
                </a:ln>
                <a:solidFill>
                  <a:srgbClr val="E84C22"/>
                </a:solidFill>
                <a:effectLst/>
                <a:uLnTx/>
                <a:uFillTx/>
                <a:latin typeface="Calibri Light" panose="020F0302020204030204"/>
                <a:ea typeface="+mj-ea"/>
                <a:cs typeface="+mj-cs"/>
              </a:rPr>
              <a:t>What does </a:t>
            </a:r>
            <a:r>
              <a:rPr kumimoji="0" lang="en-GB" sz="6000" b="0" i="0" u="none" strike="noStrike" kern="1200" cap="none" spc="-150" normalizeH="0" baseline="0" noProof="0" dirty="0" err="1">
                <a:ln>
                  <a:noFill/>
                </a:ln>
                <a:solidFill>
                  <a:srgbClr val="E84C22"/>
                </a:solidFill>
                <a:effectLst/>
                <a:uLnTx/>
                <a:uFillTx/>
                <a:latin typeface="Calibri Light" panose="020F0302020204030204"/>
                <a:ea typeface="+mj-ea"/>
                <a:cs typeface="+mj-cs"/>
              </a:rPr>
              <a:t>convectio</a:t>
            </a:r>
            <a:r>
              <a:rPr lang="en-GB" sz="6000" dirty="0">
                <a:solidFill>
                  <a:srgbClr val="E84C22"/>
                </a:solidFill>
                <a:latin typeface="Calibri Light" panose="020F0302020204030204"/>
              </a:rPr>
              <a:t>n ‘look like’?</a:t>
            </a:r>
            <a:endParaRPr kumimoji="0" lang="en-GB" sz="6000" b="0" i="0" u="none" strike="noStrike" kern="1200" cap="none" spc="-150" normalizeH="0" baseline="0" noProof="0" dirty="0">
              <a:ln>
                <a:noFill/>
              </a:ln>
              <a:solidFill>
                <a:srgbClr val="E84C22"/>
              </a:solidFill>
              <a:effectLst/>
              <a:uLnTx/>
              <a:uFillTx/>
              <a:latin typeface="Calibri Light" panose="020F0302020204030204"/>
              <a:ea typeface="+mj-ea"/>
              <a:cs typeface="+mj-cs"/>
            </a:endParaRPr>
          </a:p>
        </p:txBody>
      </p:sp>
      <p:sp>
        <p:nvSpPr>
          <p:cNvPr id="34" name="Content Placeholder 2">
            <a:extLst>
              <a:ext uri="{FF2B5EF4-FFF2-40B4-BE49-F238E27FC236}">
                <a16:creationId xmlns:a16="http://schemas.microsoft.com/office/drawing/2014/main" id="{CCAB8E26-33DE-4859-87EF-0670E8E4ABB2}"/>
              </a:ext>
            </a:extLst>
          </p:cNvPr>
          <p:cNvSpPr txBox="1">
            <a:spLocks/>
          </p:cNvSpPr>
          <p:nvPr/>
        </p:nvSpPr>
        <p:spPr>
          <a:xfrm>
            <a:off x="803925" y="1529737"/>
            <a:ext cx="2144515" cy="1039383"/>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r>
              <a:rPr lang="en-GB" sz="1600" dirty="0"/>
              <a:t>Initially, there is a temperature gradient like this</a:t>
            </a:r>
          </a:p>
        </p:txBody>
      </p:sp>
      <p:pic>
        <p:nvPicPr>
          <p:cNvPr id="35" name="Picture 34">
            <a:extLst>
              <a:ext uri="{FF2B5EF4-FFF2-40B4-BE49-F238E27FC236}">
                <a16:creationId xmlns:a16="http://schemas.microsoft.com/office/drawing/2014/main" id="{12DCE666-8D8D-45E2-BEF8-D3458EFDE6F2}"/>
              </a:ext>
            </a:extLst>
          </p:cNvPr>
          <p:cNvPicPr>
            <a:picLocks noChangeAspect="1"/>
          </p:cNvPicPr>
          <p:nvPr/>
        </p:nvPicPr>
        <p:blipFill rotWithShape="1">
          <a:blip r:embed="rId2"/>
          <a:srcRect l="12243" t="42172" r="13453" b="25800"/>
          <a:stretch/>
        </p:blipFill>
        <p:spPr>
          <a:xfrm>
            <a:off x="4279674" y="1539186"/>
            <a:ext cx="5149255" cy="1248456"/>
          </a:xfrm>
          <a:prstGeom prst="rect">
            <a:avLst/>
          </a:prstGeom>
        </p:spPr>
      </p:pic>
      <p:pic>
        <p:nvPicPr>
          <p:cNvPr id="36" name="Picture 35">
            <a:extLst>
              <a:ext uri="{FF2B5EF4-FFF2-40B4-BE49-F238E27FC236}">
                <a16:creationId xmlns:a16="http://schemas.microsoft.com/office/drawing/2014/main" id="{7EA15804-EC42-4CCB-AFDE-EC30E8CF91AC}"/>
              </a:ext>
            </a:extLst>
          </p:cNvPr>
          <p:cNvPicPr>
            <a:picLocks noChangeAspect="1"/>
          </p:cNvPicPr>
          <p:nvPr/>
        </p:nvPicPr>
        <p:blipFill rotWithShape="1">
          <a:blip r:embed="rId3"/>
          <a:srcRect l="12231" t="33511" r="13592" b="34258"/>
          <a:stretch/>
        </p:blipFill>
        <p:spPr>
          <a:xfrm>
            <a:off x="4279674" y="2913793"/>
            <a:ext cx="5209086" cy="1273197"/>
          </a:xfrm>
          <a:prstGeom prst="rect">
            <a:avLst/>
          </a:prstGeom>
        </p:spPr>
      </p:pic>
      <p:pic>
        <p:nvPicPr>
          <p:cNvPr id="37" name="Picture 36">
            <a:extLst>
              <a:ext uri="{FF2B5EF4-FFF2-40B4-BE49-F238E27FC236}">
                <a16:creationId xmlns:a16="http://schemas.microsoft.com/office/drawing/2014/main" id="{0E84339D-C676-409F-8592-A63EB1F47EC9}"/>
              </a:ext>
            </a:extLst>
          </p:cNvPr>
          <p:cNvPicPr>
            <a:picLocks noChangeAspect="1"/>
          </p:cNvPicPr>
          <p:nvPr/>
        </p:nvPicPr>
        <p:blipFill rotWithShape="1">
          <a:blip r:embed="rId4"/>
          <a:srcRect l="12294" t="41819" r="13173" b="25773"/>
          <a:stretch/>
        </p:blipFill>
        <p:spPr>
          <a:xfrm>
            <a:off x="575732" y="5080367"/>
            <a:ext cx="5390891" cy="1318508"/>
          </a:xfrm>
          <a:prstGeom prst="rect">
            <a:avLst/>
          </a:prstGeom>
        </p:spPr>
      </p:pic>
      <p:pic>
        <p:nvPicPr>
          <p:cNvPr id="38" name="Picture 37">
            <a:extLst>
              <a:ext uri="{FF2B5EF4-FFF2-40B4-BE49-F238E27FC236}">
                <a16:creationId xmlns:a16="http://schemas.microsoft.com/office/drawing/2014/main" id="{152F8FDF-01DD-471E-A6A8-106F6B0EC350}"/>
              </a:ext>
            </a:extLst>
          </p:cNvPr>
          <p:cNvPicPr>
            <a:picLocks noChangeAspect="1"/>
          </p:cNvPicPr>
          <p:nvPr/>
        </p:nvPicPr>
        <p:blipFill rotWithShape="1">
          <a:blip r:embed="rId5"/>
          <a:srcRect l="8016" t="31594" r="5205" b="29923"/>
          <a:stretch/>
        </p:blipFill>
        <p:spPr>
          <a:xfrm>
            <a:off x="6457286" y="5080366"/>
            <a:ext cx="5285841" cy="1318508"/>
          </a:xfrm>
          <a:prstGeom prst="rect">
            <a:avLst/>
          </a:prstGeom>
        </p:spPr>
      </p:pic>
      <p:sp>
        <p:nvSpPr>
          <p:cNvPr id="2" name="Arrow: Right 1">
            <a:extLst>
              <a:ext uri="{FF2B5EF4-FFF2-40B4-BE49-F238E27FC236}">
                <a16:creationId xmlns:a16="http://schemas.microsoft.com/office/drawing/2014/main" id="{4B0EFB90-5993-4A34-9804-9934DAABE49A}"/>
              </a:ext>
            </a:extLst>
          </p:cNvPr>
          <p:cNvSpPr/>
          <p:nvPr/>
        </p:nvSpPr>
        <p:spPr>
          <a:xfrm>
            <a:off x="2948440" y="1975135"/>
            <a:ext cx="1016000" cy="2903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Content Placeholder 2">
            <a:extLst>
              <a:ext uri="{FF2B5EF4-FFF2-40B4-BE49-F238E27FC236}">
                <a16:creationId xmlns:a16="http://schemas.microsoft.com/office/drawing/2014/main" id="{2CDB0A96-B230-442E-8F53-568B090F30E0}"/>
              </a:ext>
            </a:extLst>
          </p:cNvPr>
          <p:cNvSpPr txBox="1">
            <a:spLocks/>
          </p:cNvSpPr>
          <p:nvPr/>
        </p:nvSpPr>
        <p:spPr>
          <a:xfrm>
            <a:off x="803924" y="2937164"/>
            <a:ext cx="2144515" cy="1039383"/>
          </a:xfrm>
          <a:prstGeom prst="rect">
            <a:avLst/>
          </a:prstGeom>
        </p:spPr>
        <p:txBody>
          <a:bodyPr vert="horz" lIns="91440" tIns="45720" rIns="91440" bIns="45720" rtlCol="0" anchor="ctr">
            <a:normAutofit fontScale="92500" lnSpcReduction="20000"/>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r>
              <a:rPr lang="en-GB" sz="1600" dirty="0"/>
              <a:t>Convection currents form, transporting heat upwards</a:t>
            </a:r>
          </a:p>
        </p:txBody>
      </p:sp>
      <p:sp>
        <p:nvSpPr>
          <p:cNvPr id="12" name="Arrow: Right 11">
            <a:extLst>
              <a:ext uri="{FF2B5EF4-FFF2-40B4-BE49-F238E27FC236}">
                <a16:creationId xmlns:a16="http://schemas.microsoft.com/office/drawing/2014/main" id="{E02D8808-E8BF-4E93-A22B-9870CCA075FC}"/>
              </a:ext>
            </a:extLst>
          </p:cNvPr>
          <p:cNvSpPr/>
          <p:nvPr/>
        </p:nvSpPr>
        <p:spPr>
          <a:xfrm>
            <a:off x="2948439" y="3260014"/>
            <a:ext cx="1057504" cy="2903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94FE4B16-AF9C-4180-951D-9DA4650A7446}"/>
              </a:ext>
            </a:extLst>
          </p:cNvPr>
          <p:cNvSpPr txBox="1"/>
          <p:nvPr/>
        </p:nvSpPr>
        <p:spPr>
          <a:xfrm>
            <a:off x="803924" y="4469545"/>
            <a:ext cx="10866362" cy="369332"/>
          </a:xfrm>
          <a:prstGeom prst="rect">
            <a:avLst/>
          </a:prstGeom>
          <a:noFill/>
        </p:spPr>
        <p:txBody>
          <a:bodyPr wrap="square" rtlCol="0">
            <a:spAutoFit/>
          </a:bodyPr>
          <a:lstStyle/>
          <a:p>
            <a:r>
              <a:rPr lang="en-GB" dirty="0"/>
              <a:t>But in the mantle, the convection currents look less like the image above, and more like these below…</a:t>
            </a:r>
          </a:p>
        </p:txBody>
      </p:sp>
    </p:spTree>
    <p:extLst>
      <p:ext uri="{BB962C8B-B14F-4D97-AF65-F5344CB8AC3E}">
        <p14:creationId xmlns:p14="http://schemas.microsoft.com/office/powerpoint/2010/main" val="2355785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2366EBA-92FD-44AE-87A9-25E5135EB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6920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B437F5FC-01F7-4EB4-81E7-C27D917E955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1" name="Freeform 5">
              <a:extLst>
                <a:ext uri="{FF2B5EF4-FFF2-40B4-BE49-F238E27FC236}">
                  <a16:creationId xmlns:a16="http://schemas.microsoft.com/office/drawing/2014/main" id="{4B0CFF10-4805-4BFA-961B-1F60DAEB94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6">
              <a:extLst>
                <a:ext uri="{FF2B5EF4-FFF2-40B4-BE49-F238E27FC236}">
                  <a16:creationId xmlns:a16="http://schemas.microsoft.com/office/drawing/2014/main" id="{BE054536-C03E-4857-B4AE-D687A58F9A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7">
              <a:extLst>
                <a:ext uri="{FF2B5EF4-FFF2-40B4-BE49-F238E27FC236}">
                  <a16:creationId xmlns:a16="http://schemas.microsoft.com/office/drawing/2014/main" id="{FE33E51C-23D8-43F5-98C4-A2ED2C4C99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8">
              <a:extLst>
                <a:ext uri="{FF2B5EF4-FFF2-40B4-BE49-F238E27FC236}">
                  <a16:creationId xmlns:a16="http://schemas.microsoft.com/office/drawing/2014/main" id="{89E18891-DEB2-4CFD-A907-2868B2A910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9">
              <a:extLst>
                <a:ext uri="{FF2B5EF4-FFF2-40B4-BE49-F238E27FC236}">
                  <a16:creationId xmlns:a16="http://schemas.microsoft.com/office/drawing/2014/main" id="{0002C1BB-DB60-4314-A2FC-203E54D94C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10">
              <a:extLst>
                <a:ext uri="{FF2B5EF4-FFF2-40B4-BE49-F238E27FC236}">
                  <a16:creationId xmlns:a16="http://schemas.microsoft.com/office/drawing/2014/main" id="{9B75BDFA-6D78-4FB1-9F21-5280855C49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7" name="Freeform 11">
              <a:extLst>
                <a:ext uri="{FF2B5EF4-FFF2-40B4-BE49-F238E27FC236}">
                  <a16:creationId xmlns:a16="http://schemas.microsoft.com/office/drawing/2014/main" id="{0B632D6B-A327-41AB-BBCF-9A03AD2AB7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2">
              <a:extLst>
                <a:ext uri="{FF2B5EF4-FFF2-40B4-BE49-F238E27FC236}">
                  <a16:creationId xmlns:a16="http://schemas.microsoft.com/office/drawing/2014/main" id="{F514BBC5-1736-4813-BECB-5A6B6738E5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3">
              <a:extLst>
                <a:ext uri="{FF2B5EF4-FFF2-40B4-BE49-F238E27FC236}">
                  <a16:creationId xmlns:a16="http://schemas.microsoft.com/office/drawing/2014/main" id="{94A2C868-7AEC-4209-BFA3-7185B11D33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4">
              <a:extLst>
                <a:ext uri="{FF2B5EF4-FFF2-40B4-BE49-F238E27FC236}">
                  <a16:creationId xmlns:a16="http://schemas.microsoft.com/office/drawing/2014/main" id="{FF56CB70-2B25-4695-ADC8-6092D0D112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5">
              <a:extLst>
                <a:ext uri="{FF2B5EF4-FFF2-40B4-BE49-F238E27FC236}">
                  <a16:creationId xmlns:a16="http://schemas.microsoft.com/office/drawing/2014/main" id="{BA411BEF-2182-4458-B9AF-1634B5C231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6">
              <a:extLst>
                <a:ext uri="{FF2B5EF4-FFF2-40B4-BE49-F238E27FC236}">
                  <a16:creationId xmlns:a16="http://schemas.microsoft.com/office/drawing/2014/main" id="{53F27E63-3F11-4C85-AC72-1EE8508C4C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7">
              <a:extLst>
                <a:ext uri="{FF2B5EF4-FFF2-40B4-BE49-F238E27FC236}">
                  <a16:creationId xmlns:a16="http://schemas.microsoft.com/office/drawing/2014/main" id="{68B589BA-F70F-4E0B-94B9-EEB83EDF3F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8">
              <a:extLst>
                <a:ext uri="{FF2B5EF4-FFF2-40B4-BE49-F238E27FC236}">
                  <a16:creationId xmlns:a16="http://schemas.microsoft.com/office/drawing/2014/main" id="{9D0B991D-CB0A-415F-8D77-A5565F66F0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9">
              <a:extLst>
                <a:ext uri="{FF2B5EF4-FFF2-40B4-BE49-F238E27FC236}">
                  <a16:creationId xmlns:a16="http://schemas.microsoft.com/office/drawing/2014/main" id="{701E99DE-74F0-41D1-BBF4-5A57053BB6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0">
              <a:extLst>
                <a:ext uri="{FF2B5EF4-FFF2-40B4-BE49-F238E27FC236}">
                  <a16:creationId xmlns:a16="http://schemas.microsoft.com/office/drawing/2014/main" id="{C02EE40A-8F17-4182-9495-9506463B79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7" name="Freeform 21">
              <a:extLst>
                <a:ext uri="{FF2B5EF4-FFF2-40B4-BE49-F238E27FC236}">
                  <a16:creationId xmlns:a16="http://schemas.microsoft.com/office/drawing/2014/main" id="{924210CA-0A35-4127-925F-D4084B7DC3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bg1">
                  <a:alpha val="35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8" name="Freeform 22">
              <a:extLst>
                <a:ext uri="{FF2B5EF4-FFF2-40B4-BE49-F238E27FC236}">
                  <a16:creationId xmlns:a16="http://schemas.microsoft.com/office/drawing/2014/main" id="{DC13CEF1-DD2D-474C-B81C-820CEF3D9C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3">
              <a:extLst>
                <a:ext uri="{FF2B5EF4-FFF2-40B4-BE49-F238E27FC236}">
                  <a16:creationId xmlns:a16="http://schemas.microsoft.com/office/drawing/2014/main" id="{F889481A-8038-43E6-8EF1-A5F802CEDF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4">
              <a:extLst>
                <a:ext uri="{FF2B5EF4-FFF2-40B4-BE49-F238E27FC236}">
                  <a16:creationId xmlns:a16="http://schemas.microsoft.com/office/drawing/2014/main" id="{128BD14A-9093-4854-A73A-F666B2ED2D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1" name="Freeform 25">
              <a:extLst>
                <a:ext uri="{FF2B5EF4-FFF2-40B4-BE49-F238E27FC236}">
                  <a16:creationId xmlns:a16="http://schemas.microsoft.com/office/drawing/2014/main" id="{22D884F4-76EC-4371-B903-E79CF191E3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useBgFill="1">
        <p:nvSpPr>
          <p:cNvPr id="33" name="Rectangle 32">
            <a:extLst>
              <a:ext uri="{FF2B5EF4-FFF2-40B4-BE49-F238E27FC236}">
                <a16:creationId xmlns:a16="http://schemas.microsoft.com/office/drawing/2014/main" id="{7C462C46-EFB7-4580-9921-DFC346FCC3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23665" y="0"/>
            <a:ext cx="10268336" cy="68692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8D0DE7-43F1-46E5-997F-E86AAA0040A1}"/>
              </a:ext>
            </a:extLst>
          </p:cNvPr>
          <p:cNvSpPr>
            <a:spLocks noGrp="1"/>
          </p:cNvSpPr>
          <p:nvPr>
            <p:ph type="title"/>
          </p:nvPr>
        </p:nvSpPr>
        <p:spPr>
          <a:xfrm>
            <a:off x="2283999" y="565150"/>
            <a:ext cx="8098665" cy="1230570"/>
          </a:xfrm>
        </p:spPr>
        <p:txBody>
          <a:bodyPr anchor="t">
            <a:normAutofit/>
          </a:bodyPr>
          <a:lstStyle/>
          <a:p>
            <a:pPr algn="l"/>
            <a:r>
              <a:rPr lang="en-GB" sz="4800" dirty="0">
                <a:solidFill>
                  <a:schemeClr val="accent1"/>
                </a:solidFill>
              </a:rPr>
              <a:t>Convection</a:t>
            </a:r>
          </a:p>
        </p:txBody>
      </p:sp>
      <p:sp>
        <p:nvSpPr>
          <p:cNvPr id="35" name="Isosceles Triangle 34">
            <a:extLst>
              <a:ext uri="{FF2B5EF4-FFF2-40B4-BE49-F238E27FC236}">
                <a16:creationId xmlns:a16="http://schemas.microsoft.com/office/drawing/2014/main" id="{B8B918B4-AB10-4E3A-916E-A9625586EA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797903" y="954813"/>
            <a:ext cx="300774" cy="25928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pic>
        <p:nvPicPr>
          <p:cNvPr id="9" name="convection tank">
            <a:hlinkClick r:id="" action="ppaction://media"/>
            <a:extLst>
              <a:ext uri="{FF2B5EF4-FFF2-40B4-BE49-F238E27FC236}">
                <a16:creationId xmlns:a16="http://schemas.microsoft.com/office/drawing/2014/main" id="{3E81B873-E892-4E35-9529-C8F382900D5A}"/>
              </a:ext>
            </a:extLst>
          </p:cNvPr>
          <p:cNvPicPr>
            <a:picLocks noGrp="1" noChangeAspect="1"/>
          </p:cNvPicPr>
          <p:nvPr>
            <p:ph idx="1"/>
            <a:videoFile r:link="rId2"/>
            <p:extLst>
              <p:ext uri="{DAA4B4D4-6D71-4841-9C94-3DE7FCFB9230}">
                <p14:media xmlns:p14="http://schemas.microsoft.com/office/powerpoint/2010/main" r:embed="rId1"/>
              </p:ext>
            </p:extLst>
          </p:nvPr>
        </p:nvPicPr>
        <p:blipFill rotWithShape="1">
          <a:blip r:embed="rId4"/>
          <a:srcRect r="31314" b="33521"/>
          <a:stretch/>
        </p:blipFill>
        <p:spPr>
          <a:xfrm>
            <a:off x="4522403" y="2015060"/>
            <a:ext cx="4829174" cy="3503090"/>
          </a:xfrm>
        </p:spPr>
      </p:pic>
      <p:sp>
        <p:nvSpPr>
          <p:cNvPr id="32" name="TextBox 31">
            <a:extLst>
              <a:ext uri="{FF2B5EF4-FFF2-40B4-BE49-F238E27FC236}">
                <a16:creationId xmlns:a16="http://schemas.microsoft.com/office/drawing/2014/main" id="{935EBCEF-D86A-47AB-BCD0-22C3C0BC9086}"/>
              </a:ext>
            </a:extLst>
          </p:cNvPr>
          <p:cNvSpPr txBox="1"/>
          <p:nvPr/>
        </p:nvSpPr>
        <p:spPr>
          <a:xfrm>
            <a:off x="3123738" y="6339700"/>
            <a:ext cx="8961899" cy="369332"/>
          </a:xfrm>
          <a:prstGeom prst="rect">
            <a:avLst/>
          </a:prstGeom>
          <a:noFill/>
        </p:spPr>
        <p:txBody>
          <a:bodyPr wrap="square">
            <a:spAutoFit/>
          </a:bodyPr>
          <a:lstStyle/>
          <a:p>
            <a:r>
              <a:rPr lang="en-GB" dirty="0">
                <a:solidFill>
                  <a:schemeClr val="accent2"/>
                </a:solidFill>
              </a:rPr>
              <a:t>https://www.youtube.com/watch?v=7xWWowXtuvA&amp;feature=youtu.be</a:t>
            </a:r>
          </a:p>
        </p:txBody>
      </p:sp>
    </p:spTree>
    <p:extLst>
      <p:ext uri="{BB962C8B-B14F-4D97-AF65-F5344CB8AC3E}">
        <p14:creationId xmlns:p14="http://schemas.microsoft.com/office/powerpoint/2010/main" val="3913277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455"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par>
              <p:cTn id="7"/>
            </p:par>
            <p:video>
              <p:cMediaNode vol="80000">
                <p:cTn id="8" fill="hold" display="0">
                  <p:stCondLst>
                    <p:cond delay="indefinite"/>
                  </p:stCondLst>
                </p:cTn>
                <p:tgtEl>
                  <p:spTgt spid="9"/>
                </p:tgtEl>
              </p:cMediaNode>
            </p:video>
            <p:seq concurrent="1" nextAc="seek">
              <p:cTn id="9" restart="whenNotActive" fill="hold" evtFilter="cancelBubble" nodeType="interactiveSeq">
                <p:stCondLst>
                  <p:cond evt="onClick" delay="0">
                    <p:tgtEl>
                      <p:spTgt spid="9"/>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AD8CA5-1BFA-460B-9F8E-B3185BAF2BF9}"/>
              </a:ext>
            </a:extLst>
          </p:cNvPr>
          <p:cNvSpPr>
            <a:spLocks noGrp="1"/>
          </p:cNvSpPr>
          <p:nvPr>
            <p:ph type="title"/>
          </p:nvPr>
        </p:nvSpPr>
        <p:spPr/>
        <p:txBody>
          <a:bodyPr/>
          <a:lstStyle/>
          <a:p>
            <a:r>
              <a:rPr lang="en-GB" dirty="0"/>
              <a:t>Refresher: heat transfer </a:t>
            </a:r>
          </a:p>
        </p:txBody>
      </p:sp>
      <p:pic>
        <p:nvPicPr>
          <p:cNvPr id="4" name="Picture 3">
            <a:extLst>
              <a:ext uri="{FF2B5EF4-FFF2-40B4-BE49-F238E27FC236}">
                <a16:creationId xmlns:a16="http://schemas.microsoft.com/office/drawing/2014/main" id="{51DB5B1F-D8E9-4CD3-B083-9C7CF4446D91}"/>
              </a:ext>
            </a:extLst>
          </p:cNvPr>
          <p:cNvPicPr>
            <a:picLocks noChangeAspect="1"/>
          </p:cNvPicPr>
          <p:nvPr/>
        </p:nvPicPr>
        <p:blipFill rotWithShape="1">
          <a:blip r:embed="rId3"/>
          <a:srcRect t="7167"/>
          <a:stretch/>
        </p:blipFill>
        <p:spPr>
          <a:xfrm>
            <a:off x="5182269" y="805992"/>
            <a:ext cx="6236455" cy="4762176"/>
          </a:xfrm>
          <a:prstGeom prst="rect">
            <a:avLst/>
          </a:prstGeom>
        </p:spPr>
      </p:pic>
    </p:spTree>
    <p:extLst>
      <p:ext uri="{BB962C8B-B14F-4D97-AF65-F5344CB8AC3E}">
        <p14:creationId xmlns:p14="http://schemas.microsoft.com/office/powerpoint/2010/main" val="3079695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17C4610E-9C18-467B-BF10-BE6A974CC36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8" name="Freeform 5">
              <a:extLst>
                <a:ext uri="{FF2B5EF4-FFF2-40B4-BE49-F238E27FC236}">
                  <a16:creationId xmlns:a16="http://schemas.microsoft.com/office/drawing/2014/main" id="{296DF307-344E-4E9B-A7AA-8139E450D1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6">
              <a:extLst>
                <a:ext uri="{FF2B5EF4-FFF2-40B4-BE49-F238E27FC236}">
                  <a16:creationId xmlns:a16="http://schemas.microsoft.com/office/drawing/2014/main" id="{E263CC2D-ACFB-4EB3-ADF9-CD82BC8422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7">
              <a:extLst>
                <a:ext uri="{FF2B5EF4-FFF2-40B4-BE49-F238E27FC236}">
                  <a16:creationId xmlns:a16="http://schemas.microsoft.com/office/drawing/2014/main" id="{C5366E2F-9BA0-485A-B1CA-A5E6E2E37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1" name="Freeform 8">
              <a:extLst>
                <a:ext uri="{FF2B5EF4-FFF2-40B4-BE49-F238E27FC236}">
                  <a16:creationId xmlns:a16="http://schemas.microsoft.com/office/drawing/2014/main" id="{1803051E-7C26-4F53-8293-B4EAED4212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9">
              <a:extLst>
                <a:ext uri="{FF2B5EF4-FFF2-40B4-BE49-F238E27FC236}">
                  <a16:creationId xmlns:a16="http://schemas.microsoft.com/office/drawing/2014/main" id="{D10888CD-E496-4116-9C45-CF4F17ADE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0">
              <a:extLst>
                <a:ext uri="{FF2B5EF4-FFF2-40B4-BE49-F238E27FC236}">
                  <a16:creationId xmlns:a16="http://schemas.microsoft.com/office/drawing/2014/main" id="{0A42DA8F-DA3D-43E9-A184-E0F6C133A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1">
              <a:extLst>
                <a:ext uri="{FF2B5EF4-FFF2-40B4-BE49-F238E27FC236}">
                  <a16:creationId xmlns:a16="http://schemas.microsoft.com/office/drawing/2014/main" id="{473EAD31-7AA3-49B7-ADD6-C13FF0F14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2">
              <a:extLst>
                <a:ext uri="{FF2B5EF4-FFF2-40B4-BE49-F238E27FC236}">
                  <a16:creationId xmlns:a16="http://schemas.microsoft.com/office/drawing/2014/main" id="{2BBB7CDF-BA2E-451F-9201-CF2B6FEAEA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13">
              <a:extLst>
                <a:ext uri="{FF2B5EF4-FFF2-40B4-BE49-F238E27FC236}">
                  <a16:creationId xmlns:a16="http://schemas.microsoft.com/office/drawing/2014/main" id="{84809EF2-CD0D-4BC3-ABC7-E7E312A1D7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7" name="Freeform 14">
              <a:extLst>
                <a:ext uri="{FF2B5EF4-FFF2-40B4-BE49-F238E27FC236}">
                  <a16:creationId xmlns:a16="http://schemas.microsoft.com/office/drawing/2014/main" id="{11D2D6C5-637B-4AFE-97F4-D4E48A613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8" name="Freeform 15">
              <a:extLst>
                <a:ext uri="{FF2B5EF4-FFF2-40B4-BE49-F238E27FC236}">
                  <a16:creationId xmlns:a16="http://schemas.microsoft.com/office/drawing/2014/main" id="{F841B2C5-57F5-4FE6-B4D4-EBB3F30881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9" name="Freeform 16">
              <a:extLst>
                <a:ext uri="{FF2B5EF4-FFF2-40B4-BE49-F238E27FC236}">
                  <a16:creationId xmlns:a16="http://schemas.microsoft.com/office/drawing/2014/main" id="{B4822A39-2A52-4B2C-9319-BEFC526DB0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30" name="Freeform 17">
              <a:extLst>
                <a:ext uri="{FF2B5EF4-FFF2-40B4-BE49-F238E27FC236}">
                  <a16:creationId xmlns:a16="http://schemas.microsoft.com/office/drawing/2014/main" id="{4E469692-E783-4950-8DEC-3A1FD3978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1" name="Freeform 18">
              <a:extLst>
                <a:ext uri="{FF2B5EF4-FFF2-40B4-BE49-F238E27FC236}">
                  <a16:creationId xmlns:a16="http://schemas.microsoft.com/office/drawing/2014/main" id="{012909CD-3254-41E5-B8BB-0F2D7CE0D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2" name="Freeform 19">
              <a:extLst>
                <a:ext uri="{FF2B5EF4-FFF2-40B4-BE49-F238E27FC236}">
                  <a16:creationId xmlns:a16="http://schemas.microsoft.com/office/drawing/2014/main" id="{93E7648E-861E-4503-AEDC-56C4EC5072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3" name="Freeform 20">
              <a:extLst>
                <a:ext uri="{FF2B5EF4-FFF2-40B4-BE49-F238E27FC236}">
                  <a16:creationId xmlns:a16="http://schemas.microsoft.com/office/drawing/2014/main" id="{F9C72257-EBD0-4D1C-A32C-D846446872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4" name="Freeform 21">
              <a:extLst>
                <a:ext uri="{FF2B5EF4-FFF2-40B4-BE49-F238E27FC236}">
                  <a16:creationId xmlns:a16="http://schemas.microsoft.com/office/drawing/2014/main" id="{87BB2CBB-9C22-4E28-AB86-DC92AEE2DB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5" name="Freeform 22">
              <a:extLst>
                <a:ext uri="{FF2B5EF4-FFF2-40B4-BE49-F238E27FC236}">
                  <a16:creationId xmlns:a16="http://schemas.microsoft.com/office/drawing/2014/main" id="{F85B3053-8D9F-410A-80C2-7960DDEA6A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36" name="Freeform 23">
              <a:extLst>
                <a:ext uri="{FF2B5EF4-FFF2-40B4-BE49-F238E27FC236}">
                  <a16:creationId xmlns:a16="http://schemas.microsoft.com/office/drawing/2014/main" id="{E8FF5DA7-6E72-41F1-A54C-EAF440A274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38" name="Group 37">
            <a:extLst>
              <a:ext uri="{FF2B5EF4-FFF2-40B4-BE49-F238E27FC236}">
                <a16:creationId xmlns:a16="http://schemas.microsoft.com/office/drawing/2014/main" id="{A899734C-500F-4274-9854-8BFA14A1D7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9" name="Rectangle 38">
              <a:extLst>
                <a:ext uri="{FF2B5EF4-FFF2-40B4-BE49-F238E27FC236}">
                  <a16:creationId xmlns:a16="http://schemas.microsoft.com/office/drawing/2014/main" id="{FF07BF51-2934-47AD-A415-7400882F14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a:extLst>
                <a:ext uri="{FF2B5EF4-FFF2-40B4-BE49-F238E27FC236}">
                  <a16:creationId xmlns:a16="http://schemas.microsoft.com/office/drawing/2014/main" id="{DD6E3DF0-EDC0-458B-9C5B-911814F0A6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a:extLst>
                <a:ext uri="{FF2B5EF4-FFF2-40B4-BE49-F238E27FC236}">
                  <a16:creationId xmlns:a16="http://schemas.microsoft.com/office/drawing/2014/main" id="{5D0824B1-47C9-4504-99FB-CB150519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useBgFill="1">
        <p:nvSpPr>
          <p:cNvPr id="43" name="Rectangle 42">
            <a:extLst>
              <a:ext uri="{FF2B5EF4-FFF2-40B4-BE49-F238E27FC236}">
                <a16:creationId xmlns:a16="http://schemas.microsoft.com/office/drawing/2014/main" id="{34DD805B-2A7B-4ADA-9C4D-E0C9F192DB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5" name="Group 44">
            <a:extLst>
              <a:ext uri="{FF2B5EF4-FFF2-40B4-BE49-F238E27FC236}">
                <a16:creationId xmlns:a16="http://schemas.microsoft.com/office/drawing/2014/main" id="{C664A566-6D08-4E84-9708-4916A20016F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46" name="Freeform 5">
              <a:extLst>
                <a:ext uri="{FF2B5EF4-FFF2-40B4-BE49-F238E27FC236}">
                  <a16:creationId xmlns:a16="http://schemas.microsoft.com/office/drawing/2014/main" id="{871B622B-6E58-4933-88EC-99F28705F76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29674" y="1298404"/>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Freeform 6">
              <a:extLst>
                <a:ext uri="{FF2B5EF4-FFF2-40B4-BE49-F238E27FC236}">
                  <a16:creationId xmlns:a16="http://schemas.microsoft.com/office/drawing/2014/main" id="{EE9A4681-AC1B-4ABC-9A1C-C7E7F08A003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70451" y="2018236"/>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 name="Freeform 7">
              <a:extLst>
                <a:ext uri="{FF2B5EF4-FFF2-40B4-BE49-F238E27FC236}">
                  <a16:creationId xmlns:a16="http://schemas.microsoft.com/office/drawing/2014/main" id="{F1EEAF4B-DA1A-4CC9-9CE4-587A9E2E173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51351" y="1788400"/>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Freeform 8">
              <a:extLst>
                <a:ext uri="{FF2B5EF4-FFF2-40B4-BE49-F238E27FC236}">
                  <a16:creationId xmlns:a16="http://schemas.microsoft.com/office/drawing/2014/main" id="{4591EF24-12A6-499B-8074-7E3DFBE6E38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49842"/>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 name="Freeform 9">
              <a:extLst>
                <a:ext uri="{FF2B5EF4-FFF2-40B4-BE49-F238E27FC236}">
                  <a16:creationId xmlns:a16="http://schemas.microsoft.com/office/drawing/2014/main" id="{66866784-2E4F-4C28-BE67-875B71B7C13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6186246"/>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Freeform 10">
              <a:extLst>
                <a:ext uri="{FF2B5EF4-FFF2-40B4-BE49-F238E27FC236}">
                  <a16:creationId xmlns:a16="http://schemas.microsoft.com/office/drawing/2014/main" id="{752279D8-59CC-4821-B591-79994164FFE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1881"/>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 name="Freeform 11">
              <a:extLst>
                <a:ext uri="{FF2B5EF4-FFF2-40B4-BE49-F238E27FC236}">
                  <a16:creationId xmlns:a16="http://schemas.microsoft.com/office/drawing/2014/main" id="{FB4FBA9C-1D3E-4B35-8A79-25478153F55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426601" y="5579"/>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Freeform 12">
              <a:extLst>
                <a:ext uri="{FF2B5EF4-FFF2-40B4-BE49-F238E27FC236}">
                  <a16:creationId xmlns:a16="http://schemas.microsoft.com/office/drawing/2014/main" id="{9428A193-740A-43D2-B875-80CB90AD911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Freeform 13">
              <a:extLst>
                <a:ext uri="{FF2B5EF4-FFF2-40B4-BE49-F238E27FC236}">
                  <a16:creationId xmlns:a16="http://schemas.microsoft.com/office/drawing/2014/main" id="{92B2EFF8-5790-427A-ABED-1680FD133D0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21889" y="5579"/>
              <a:ext cx="5588000" cy="6866337"/>
            </a:xfrm>
            <a:custGeom>
              <a:avLst/>
              <a:gdLst>
                <a:gd name="T0" fmla="*/ 1067 w 1174"/>
                <a:gd name="T1" fmla="*/ 1440 h 1440"/>
                <a:gd name="T2" fmla="*/ 698 w 1174"/>
                <a:gd name="T3" fmla="*/ 577 h 1440"/>
                <a:gd name="T4" fmla="*/ 0 w 1174"/>
                <a:gd name="T5" fmla="*/ 0 h 1440"/>
              </a:gdLst>
              <a:ahLst/>
              <a:cxnLst>
                <a:cxn ang="0">
                  <a:pos x="T0" y="T1"/>
                </a:cxn>
                <a:cxn ang="0">
                  <a:pos x="T2" y="T3"/>
                </a:cxn>
                <a:cxn ang="0">
                  <a:pos x="T4" y="T5"/>
                </a:cxn>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Freeform 14">
              <a:extLst>
                <a:ext uri="{FF2B5EF4-FFF2-40B4-BE49-F238E27FC236}">
                  <a16:creationId xmlns:a16="http://schemas.microsoft.com/office/drawing/2014/main" id="{782C5932-1596-43AA-BD7E-0F94FB8A96B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790"/>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 name="Freeform 15">
              <a:extLst>
                <a:ext uri="{FF2B5EF4-FFF2-40B4-BE49-F238E27FC236}">
                  <a16:creationId xmlns:a16="http://schemas.microsoft.com/office/drawing/2014/main" id="{EFC81310-1590-4DBE-BF0B-DADBCF9F88C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012389" y="5579"/>
              <a:ext cx="5497513" cy="6866337"/>
            </a:xfrm>
            <a:custGeom>
              <a:avLst/>
              <a:gdLst>
                <a:gd name="T0" fmla="*/ 1056 w 1155"/>
                <a:gd name="T1" fmla="*/ 1440 h 1440"/>
                <a:gd name="T2" fmla="*/ 686 w 1155"/>
                <a:gd name="T3" fmla="*/ 580 h 1440"/>
                <a:gd name="T4" fmla="*/ 0 w 1155"/>
                <a:gd name="T5" fmla="*/ 0 h 1440"/>
              </a:gdLst>
              <a:ahLst/>
              <a:cxnLst>
                <a:cxn ang="0">
                  <a:pos x="T0" y="T1"/>
                </a:cxn>
                <a:cxn ang="0">
                  <a:pos x="T2" y="T3"/>
                </a:cxn>
                <a:cxn ang="0">
                  <a:pos x="T4" y="T5"/>
                </a:cxn>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Freeform 16">
              <a:extLst>
                <a:ext uri="{FF2B5EF4-FFF2-40B4-BE49-F238E27FC236}">
                  <a16:creationId xmlns:a16="http://schemas.microsoft.com/office/drawing/2014/main" id="{968BA84E-DD0E-4FCD-8EDA-76DF8E09FB1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 name="Freeform 17">
              <a:extLst>
                <a:ext uri="{FF2B5EF4-FFF2-40B4-BE49-F238E27FC236}">
                  <a16:creationId xmlns:a16="http://schemas.microsoft.com/office/drawing/2014/main" id="{1D3D7541-A0D9-4993-B691-D2D5B8B3EF6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210826" y="790"/>
              <a:ext cx="5522913" cy="6871126"/>
            </a:xfrm>
            <a:custGeom>
              <a:avLst/>
              <a:gdLst>
                <a:gd name="T0" fmla="*/ 1053 w 1160"/>
                <a:gd name="T1" fmla="*/ 1441 h 1441"/>
                <a:gd name="T2" fmla="*/ 705 w 1160"/>
                <a:gd name="T3" fmla="*/ 599 h 1441"/>
                <a:gd name="T4" fmla="*/ 0 w 1160"/>
                <a:gd name="T5" fmla="*/ 0 h 1441"/>
              </a:gdLst>
              <a:ahLst/>
              <a:cxnLst>
                <a:cxn ang="0">
                  <a:pos x="T0" y="T1"/>
                </a:cxn>
                <a:cxn ang="0">
                  <a:pos x="T2" y="T3"/>
                </a:cxn>
                <a:cxn ang="0">
                  <a:pos x="T4" y="T5"/>
                </a:cxn>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 name="Freeform 18">
              <a:extLst>
                <a:ext uri="{FF2B5EF4-FFF2-40B4-BE49-F238E27FC236}">
                  <a16:creationId xmlns:a16="http://schemas.microsoft.com/office/drawing/2014/main" id="{9FB31D01-8168-4494-8C2F-727E555AAF3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63239" y="5579"/>
              <a:ext cx="5413375" cy="6866337"/>
            </a:xfrm>
            <a:custGeom>
              <a:avLst/>
              <a:gdLst>
                <a:gd name="T0" fmla="*/ 1040 w 1137"/>
                <a:gd name="T1" fmla="*/ 1440 h 1440"/>
                <a:gd name="T2" fmla="*/ 698 w 1137"/>
                <a:gd name="T3" fmla="*/ 611 h 1440"/>
                <a:gd name="T4" fmla="*/ 0 w 1137"/>
                <a:gd name="T5" fmla="*/ 0 h 1440"/>
              </a:gdLst>
              <a:ahLst/>
              <a:cxnLst>
                <a:cxn ang="0">
                  <a:pos x="T0" y="T1"/>
                </a:cxn>
                <a:cxn ang="0">
                  <a:pos x="T2" y="T3"/>
                </a:cxn>
                <a:cxn ang="0">
                  <a:pos x="T4" y="T5"/>
                </a:cxn>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 name="Freeform 19">
              <a:extLst>
                <a:ext uri="{FF2B5EF4-FFF2-40B4-BE49-F238E27FC236}">
                  <a16:creationId xmlns:a16="http://schemas.microsoft.com/office/drawing/2014/main" id="{8C455EEB-FD40-414D-A542-FB35DEB73C1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877576" y="5579"/>
              <a:ext cx="5037138" cy="6861550"/>
            </a:xfrm>
            <a:custGeom>
              <a:avLst/>
              <a:gdLst>
                <a:gd name="T0" fmla="*/ 1011 w 1058"/>
                <a:gd name="T1" fmla="*/ 1439 h 1439"/>
                <a:gd name="T2" fmla="*/ 648 w 1058"/>
                <a:gd name="T3" fmla="*/ 617 h 1439"/>
                <a:gd name="T4" fmla="*/ 0 w 1058"/>
                <a:gd name="T5" fmla="*/ 0 h 1439"/>
              </a:gdLst>
              <a:ahLst/>
              <a:cxnLst>
                <a:cxn ang="0">
                  <a:pos x="T0" y="T1"/>
                </a:cxn>
                <a:cxn ang="0">
                  <a:pos x="T2" y="T3"/>
                </a:cxn>
                <a:cxn ang="0">
                  <a:pos x="T4" y="T5"/>
                </a:cxn>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Freeform 20">
              <a:extLst>
                <a:ext uri="{FF2B5EF4-FFF2-40B4-BE49-F238E27FC236}">
                  <a16:creationId xmlns:a16="http://schemas.microsoft.com/office/drawing/2014/main" id="{F08F1FC1-956F-4494-BAFD-D504E93070F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768289" y="5579"/>
              <a:ext cx="3417888" cy="2742066"/>
            </a:xfrm>
            <a:custGeom>
              <a:avLst/>
              <a:gdLst>
                <a:gd name="T0" fmla="*/ 718 w 718"/>
                <a:gd name="T1" fmla="*/ 575 h 575"/>
                <a:gd name="T2" fmla="*/ 0 w 718"/>
                <a:gd name="T3" fmla="*/ 0 h 575"/>
              </a:gdLst>
              <a:ahLst/>
              <a:cxnLst>
                <a:cxn ang="0">
                  <a:pos x="T0" y="T1"/>
                </a:cxn>
                <a:cxn ang="0">
                  <a:pos x="T2" y="T3"/>
                </a:cxn>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Freeform 21">
              <a:extLst>
                <a:ext uri="{FF2B5EF4-FFF2-40B4-BE49-F238E27FC236}">
                  <a16:creationId xmlns:a16="http://schemas.microsoft.com/office/drawing/2014/main" id="{BEEDE1AA-8DCD-43D3-BC15-5748403148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235014" y="10367"/>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 name="Freeform 22">
              <a:extLst>
                <a:ext uri="{FF2B5EF4-FFF2-40B4-BE49-F238E27FC236}">
                  <a16:creationId xmlns:a16="http://schemas.microsoft.com/office/drawing/2014/main" id="{E36CDA69-ED79-4DCF-9761-0B6134FA638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20826" y="5579"/>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 name="Freeform 23">
              <a:extLst>
                <a:ext uri="{FF2B5EF4-FFF2-40B4-BE49-F238E27FC236}">
                  <a16:creationId xmlns:a16="http://schemas.microsoft.com/office/drawing/2014/main" id="{5F812C02-CFCB-47F4-B493-7753519FCAD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90826" y="5579"/>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6" name="Group 65">
            <a:extLst>
              <a:ext uri="{FF2B5EF4-FFF2-40B4-BE49-F238E27FC236}">
                <a16:creationId xmlns:a16="http://schemas.microsoft.com/office/drawing/2014/main" id="{B83678BA-0A50-4D51-9E9E-08BB66F83C3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07084" y="1186483"/>
            <a:ext cx="3822597" cy="4477933"/>
            <a:chOff x="807084" y="1186483"/>
            <a:chExt cx="3822597" cy="4477933"/>
          </a:xfrm>
        </p:grpSpPr>
        <p:sp>
          <p:nvSpPr>
            <p:cNvPr id="67" name="Rectangle 66">
              <a:extLst>
                <a:ext uri="{FF2B5EF4-FFF2-40B4-BE49-F238E27FC236}">
                  <a16:creationId xmlns:a16="http://schemas.microsoft.com/office/drawing/2014/main" id="{F1A8F65D-5E8F-4CA5-9240-1357120F93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7531" y="1186483"/>
              <a:ext cx="3821702"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Isosceles Triangle 39">
              <a:extLst>
                <a:ext uri="{FF2B5EF4-FFF2-40B4-BE49-F238E27FC236}">
                  <a16:creationId xmlns:a16="http://schemas.microsoft.com/office/drawing/2014/main" id="{2A4731E5-DE5F-4215-9525-99426B3909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2514766"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a:extLst>
                <a:ext uri="{FF2B5EF4-FFF2-40B4-BE49-F238E27FC236}">
                  <a16:creationId xmlns:a16="http://schemas.microsoft.com/office/drawing/2014/main" id="{3478866D-C5E9-4968-BEF7-B1F0308089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7084" y="1991156"/>
              <a:ext cx="382259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CD1091A-448E-47C8-940B-E80EA328A470}"/>
              </a:ext>
            </a:extLst>
          </p:cNvPr>
          <p:cNvSpPr>
            <a:spLocks noGrp="1"/>
          </p:cNvSpPr>
          <p:nvPr>
            <p:ph type="title"/>
          </p:nvPr>
        </p:nvSpPr>
        <p:spPr>
          <a:xfrm>
            <a:off x="895415" y="2075504"/>
            <a:ext cx="3654569" cy="2421082"/>
          </a:xfrm>
        </p:spPr>
        <p:txBody>
          <a:bodyPr vert="horz" lIns="228600" tIns="228600" rIns="228600" bIns="0" rtlCol="0" anchor="b">
            <a:normAutofit/>
          </a:bodyPr>
          <a:lstStyle/>
          <a:p>
            <a:pPr>
              <a:lnSpc>
                <a:spcPct val="80000"/>
              </a:lnSpc>
            </a:pPr>
            <a:r>
              <a:rPr lang="en-US" dirty="0"/>
              <a:t>How do the different layers of the Earth transfer heat?</a:t>
            </a:r>
          </a:p>
        </p:txBody>
      </p:sp>
      <p:sp>
        <p:nvSpPr>
          <p:cNvPr id="71" name="Rectangle 70">
            <a:extLst>
              <a:ext uri="{FF2B5EF4-FFF2-40B4-BE49-F238E27FC236}">
                <a16:creationId xmlns:a16="http://schemas.microsoft.com/office/drawing/2014/main" id="{9BF6EDB4-B4ED-4900-9E38-A7AE0EEEEA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0150" y="-6706"/>
            <a:ext cx="6751849" cy="6871125"/>
          </a:xfrm>
          <a:prstGeom prst="rect">
            <a:avLst/>
          </a:prstGeom>
          <a:solidFill>
            <a:schemeClr val="bg1"/>
          </a:solidFill>
          <a:ln w="9525">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C20A4DC-8189-4542-BC28-252C4D7CED67}"/>
              </a:ext>
            </a:extLst>
          </p:cNvPr>
          <p:cNvPicPr>
            <a:picLocks noChangeAspect="1"/>
          </p:cNvPicPr>
          <p:nvPr/>
        </p:nvPicPr>
        <p:blipFill rotWithShape="1">
          <a:blip r:embed="rId2"/>
          <a:srcRect l="34162" t="13873" r="21340" b="8134"/>
          <a:stretch/>
        </p:blipFill>
        <p:spPr>
          <a:xfrm>
            <a:off x="6885499" y="1356349"/>
            <a:ext cx="4069744" cy="4012404"/>
          </a:xfrm>
          <a:prstGeom prst="rect">
            <a:avLst/>
          </a:prstGeom>
          <a:ln w="9525">
            <a:noFill/>
          </a:ln>
        </p:spPr>
      </p:pic>
      <p:sp>
        <p:nvSpPr>
          <p:cNvPr id="5" name="TextBox 4">
            <a:extLst>
              <a:ext uri="{FF2B5EF4-FFF2-40B4-BE49-F238E27FC236}">
                <a16:creationId xmlns:a16="http://schemas.microsoft.com/office/drawing/2014/main" id="{788777E2-C25F-4337-9F1B-9E927ABC238E}"/>
              </a:ext>
            </a:extLst>
          </p:cNvPr>
          <p:cNvSpPr txBox="1"/>
          <p:nvPr/>
        </p:nvSpPr>
        <p:spPr>
          <a:xfrm>
            <a:off x="762900" y="1152407"/>
            <a:ext cx="3900801" cy="769441"/>
          </a:xfrm>
          <a:prstGeom prst="rect">
            <a:avLst/>
          </a:prstGeom>
          <a:noFill/>
        </p:spPr>
        <p:txBody>
          <a:bodyPr wrap="square" rtlCol="0">
            <a:spAutoFit/>
          </a:bodyPr>
          <a:lstStyle/>
          <a:p>
            <a:pPr algn="ctr"/>
            <a:r>
              <a:rPr lang="en-GB" sz="2200" dirty="0">
                <a:solidFill>
                  <a:schemeClr val="bg1"/>
                </a:solidFill>
              </a:rPr>
              <a:t>Discuss with the person next to you:</a:t>
            </a:r>
          </a:p>
        </p:txBody>
      </p:sp>
      <p:cxnSp>
        <p:nvCxnSpPr>
          <p:cNvPr id="6" name="Straight Connector 5">
            <a:extLst>
              <a:ext uri="{FF2B5EF4-FFF2-40B4-BE49-F238E27FC236}">
                <a16:creationId xmlns:a16="http://schemas.microsoft.com/office/drawing/2014/main" id="{8005F3E6-01B7-41D5-AA4F-D6BC51AB249D}"/>
              </a:ext>
            </a:extLst>
          </p:cNvPr>
          <p:cNvCxnSpPr/>
          <p:nvPr/>
        </p:nvCxnSpPr>
        <p:spPr>
          <a:xfrm flipV="1">
            <a:off x="9755065" y="958362"/>
            <a:ext cx="633047" cy="586213"/>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101718B-5AB5-4E76-86E3-741E68FA609B}"/>
              </a:ext>
            </a:extLst>
          </p:cNvPr>
          <p:cNvSpPr txBox="1"/>
          <p:nvPr/>
        </p:nvSpPr>
        <p:spPr>
          <a:xfrm>
            <a:off x="10395667" y="566847"/>
            <a:ext cx="1643437" cy="646331"/>
          </a:xfrm>
          <a:prstGeom prst="rect">
            <a:avLst/>
          </a:prstGeom>
          <a:noFill/>
        </p:spPr>
        <p:txBody>
          <a:bodyPr wrap="square" rtlCol="0">
            <a:spAutoFit/>
          </a:bodyPr>
          <a:lstStyle/>
          <a:p>
            <a:r>
              <a:rPr lang="en-GB" dirty="0"/>
              <a:t>Crust – solid rock</a:t>
            </a:r>
          </a:p>
        </p:txBody>
      </p:sp>
      <p:cxnSp>
        <p:nvCxnSpPr>
          <p:cNvPr id="9" name="Straight Connector 8">
            <a:extLst>
              <a:ext uri="{FF2B5EF4-FFF2-40B4-BE49-F238E27FC236}">
                <a16:creationId xmlns:a16="http://schemas.microsoft.com/office/drawing/2014/main" id="{1BCB4429-8752-499D-96EA-E3F2694A5638}"/>
              </a:ext>
            </a:extLst>
          </p:cNvPr>
          <p:cNvCxnSpPr>
            <a:cxnSpLocks/>
          </p:cNvCxnSpPr>
          <p:nvPr/>
        </p:nvCxnSpPr>
        <p:spPr>
          <a:xfrm flipH="1" flipV="1">
            <a:off x="7748760" y="1058597"/>
            <a:ext cx="722239" cy="91982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C730A12-A943-4B7E-A3D4-BA0DAB912352}"/>
              </a:ext>
            </a:extLst>
          </p:cNvPr>
          <p:cNvSpPr txBox="1"/>
          <p:nvPr/>
        </p:nvSpPr>
        <p:spPr>
          <a:xfrm>
            <a:off x="6154329" y="541250"/>
            <a:ext cx="2065620" cy="646331"/>
          </a:xfrm>
          <a:prstGeom prst="rect">
            <a:avLst/>
          </a:prstGeom>
          <a:noFill/>
        </p:spPr>
        <p:txBody>
          <a:bodyPr wrap="square" rtlCol="0">
            <a:spAutoFit/>
          </a:bodyPr>
          <a:lstStyle/>
          <a:p>
            <a:r>
              <a:rPr lang="en-GB" dirty="0"/>
              <a:t>Mantle – solid, very hot rock</a:t>
            </a:r>
          </a:p>
        </p:txBody>
      </p:sp>
      <p:cxnSp>
        <p:nvCxnSpPr>
          <p:cNvPr id="14" name="Straight Connector 13">
            <a:extLst>
              <a:ext uri="{FF2B5EF4-FFF2-40B4-BE49-F238E27FC236}">
                <a16:creationId xmlns:a16="http://schemas.microsoft.com/office/drawing/2014/main" id="{3F4C524C-243A-4BA8-86E6-8B953367760A}"/>
              </a:ext>
            </a:extLst>
          </p:cNvPr>
          <p:cNvCxnSpPr>
            <a:cxnSpLocks/>
          </p:cNvCxnSpPr>
          <p:nvPr/>
        </p:nvCxnSpPr>
        <p:spPr>
          <a:xfrm flipH="1">
            <a:off x="7305935" y="3873012"/>
            <a:ext cx="1014678" cy="12303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E0577E73-AB5C-4A5C-981C-2736FFF48A91}"/>
              </a:ext>
            </a:extLst>
          </p:cNvPr>
          <p:cNvSpPr txBox="1"/>
          <p:nvPr/>
        </p:nvSpPr>
        <p:spPr>
          <a:xfrm>
            <a:off x="5648858" y="4945694"/>
            <a:ext cx="2058946" cy="923330"/>
          </a:xfrm>
          <a:prstGeom prst="rect">
            <a:avLst/>
          </a:prstGeom>
          <a:noFill/>
        </p:spPr>
        <p:txBody>
          <a:bodyPr wrap="square" rtlCol="0">
            <a:spAutoFit/>
          </a:bodyPr>
          <a:lstStyle/>
          <a:p>
            <a:r>
              <a:rPr lang="en-GB" dirty="0"/>
              <a:t>Outer core – liquid metal (iron and nickel)</a:t>
            </a:r>
          </a:p>
        </p:txBody>
      </p:sp>
      <p:cxnSp>
        <p:nvCxnSpPr>
          <p:cNvPr id="16" name="Straight Connector 15">
            <a:extLst>
              <a:ext uri="{FF2B5EF4-FFF2-40B4-BE49-F238E27FC236}">
                <a16:creationId xmlns:a16="http://schemas.microsoft.com/office/drawing/2014/main" id="{31852D74-A360-4593-9D53-27951E317A8B}"/>
              </a:ext>
            </a:extLst>
          </p:cNvPr>
          <p:cNvCxnSpPr>
            <a:cxnSpLocks/>
          </p:cNvCxnSpPr>
          <p:nvPr/>
        </p:nvCxnSpPr>
        <p:spPr>
          <a:xfrm>
            <a:off x="8963758" y="3376246"/>
            <a:ext cx="1457009" cy="1740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19D1179C-CECB-4624-ADA7-D6B8C95F1A71}"/>
              </a:ext>
            </a:extLst>
          </p:cNvPr>
          <p:cNvSpPr txBox="1"/>
          <p:nvPr/>
        </p:nvSpPr>
        <p:spPr>
          <a:xfrm>
            <a:off x="10043367" y="5194583"/>
            <a:ext cx="1980570" cy="923330"/>
          </a:xfrm>
          <a:prstGeom prst="rect">
            <a:avLst/>
          </a:prstGeom>
          <a:noFill/>
        </p:spPr>
        <p:txBody>
          <a:bodyPr wrap="square" rtlCol="0">
            <a:spAutoFit/>
          </a:bodyPr>
          <a:lstStyle/>
          <a:p>
            <a:r>
              <a:rPr lang="en-GB" dirty="0"/>
              <a:t>Inner core – solid metal (iron and nickel)</a:t>
            </a:r>
          </a:p>
        </p:txBody>
      </p:sp>
    </p:spTree>
    <p:extLst>
      <p:ext uri="{BB962C8B-B14F-4D97-AF65-F5344CB8AC3E}">
        <p14:creationId xmlns:p14="http://schemas.microsoft.com/office/powerpoint/2010/main" val="31582352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9EA06921-3C0C-4126-AF75-9499D48390C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0" name="Freeform 5">
              <a:extLst>
                <a:ext uri="{FF2B5EF4-FFF2-40B4-BE49-F238E27FC236}">
                  <a16:creationId xmlns:a16="http://schemas.microsoft.com/office/drawing/2014/main" id="{B8087084-CC7C-4D37-B821-F12CD3D29F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1" name="Freeform 6">
              <a:extLst>
                <a:ext uri="{FF2B5EF4-FFF2-40B4-BE49-F238E27FC236}">
                  <a16:creationId xmlns:a16="http://schemas.microsoft.com/office/drawing/2014/main" id="{A27EF3C6-8AF8-41C0-B4DF-664F240872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7">
              <a:extLst>
                <a:ext uri="{FF2B5EF4-FFF2-40B4-BE49-F238E27FC236}">
                  <a16:creationId xmlns:a16="http://schemas.microsoft.com/office/drawing/2014/main" id="{46AD5CB4-13ED-4F2B-BA75-CA731F668A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8">
              <a:extLst>
                <a:ext uri="{FF2B5EF4-FFF2-40B4-BE49-F238E27FC236}">
                  <a16:creationId xmlns:a16="http://schemas.microsoft.com/office/drawing/2014/main" id="{6C2FD3B8-D702-4F83-BA99-D239212113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4" name="Freeform 9">
              <a:extLst>
                <a:ext uri="{FF2B5EF4-FFF2-40B4-BE49-F238E27FC236}">
                  <a16:creationId xmlns:a16="http://schemas.microsoft.com/office/drawing/2014/main" id="{1AF0D977-DBC6-44B7-93FB-3F76406CF0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10">
              <a:extLst>
                <a:ext uri="{FF2B5EF4-FFF2-40B4-BE49-F238E27FC236}">
                  <a16:creationId xmlns:a16="http://schemas.microsoft.com/office/drawing/2014/main" id="{B3ED27DF-D17E-4922-8394-821ED92539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11">
              <a:extLst>
                <a:ext uri="{FF2B5EF4-FFF2-40B4-BE49-F238E27FC236}">
                  <a16:creationId xmlns:a16="http://schemas.microsoft.com/office/drawing/2014/main" id="{800084EB-3C31-445C-8B2E-F43BA7ED36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2">
              <a:extLst>
                <a:ext uri="{FF2B5EF4-FFF2-40B4-BE49-F238E27FC236}">
                  <a16:creationId xmlns:a16="http://schemas.microsoft.com/office/drawing/2014/main" id="{5EE7F4D6-BE2E-41A9-A417-BA1AE4583D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3">
              <a:extLst>
                <a:ext uri="{FF2B5EF4-FFF2-40B4-BE49-F238E27FC236}">
                  <a16:creationId xmlns:a16="http://schemas.microsoft.com/office/drawing/2014/main" id="{8805A789-4E10-46CF-A22B-8841C1CDFA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4">
              <a:extLst>
                <a:ext uri="{FF2B5EF4-FFF2-40B4-BE49-F238E27FC236}">
                  <a16:creationId xmlns:a16="http://schemas.microsoft.com/office/drawing/2014/main" id="{9BD0D630-7987-48B7-A636-0ED234E22E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5">
              <a:extLst>
                <a:ext uri="{FF2B5EF4-FFF2-40B4-BE49-F238E27FC236}">
                  <a16:creationId xmlns:a16="http://schemas.microsoft.com/office/drawing/2014/main" id="{F4E7D46D-851A-4DA9-B24D-19DAE1FCF2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6">
              <a:extLst>
                <a:ext uri="{FF2B5EF4-FFF2-40B4-BE49-F238E27FC236}">
                  <a16:creationId xmlns:a16="http://schemas.microsoft.com/office/drawing/2014/main" id="{BA38A754-A53E-469C-B89B-6C7FF96079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7">
              <a:extLst>
                <a:ext uri="{FF2B5EF4-FFF2-40B4-BE49-F238E27FC236}">
                  <a16:creationId xmlns:a16="http://schemas.microsoft.com/office/drawing/2014/main" id="{CAC17457-E557-440A-B5E0-40DFEEC899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8">
              <a:extLst>
                <a:ext uri="{FF2B5EF4-FFF2-40B4-BE49-F238E27FC236}">
                  <a16:creationId xmlns:a16="http://schemas.microsoft.com/office/drawing/2014/main" id="{4D697814-F310-40D2-8E79-93C1881074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9">
              <a:extLst>
                <a:ext uri="{FF2B5EF4-FFF2-40B4-BE49-F238E27FC236}">
                  <a16:creationId xmlns:a16="http://schemas.microsoft.com/office/drawing/2014/main" id="{0CA691A3-EEBB-46A7-A973-B1E2DD112C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20">
              <a:extLst>
                <a:ext uri="{FF2B5EF4-FFF2-40B4-BE49-F238E27FC236}">
                  <a16:creationId xmlns:a16="http://schemas.microsoft.com/office/drawing/2014/main" id="{B7361B78-110B-4437-8058-4E05A42343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6" name="Freeform 21">
              <a:extLst>
                <a:ext uri="{FF2B5EF4-FFF2-40B4-BE49-F238E27FC236}">
                  <a16:creationId xmlns:a16="http://schemas.microsoft.com/office/drawing/2014/main" id="{97B9FFE1-BC8C-4C55-AE5D-8FDD780018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7" name="Freeform 22">
              <a:extLst>
                <a:ext uri="{FF2B5EF4-FFF2-40B4-BE49-F238E27FC236}">
                  <a16:creationId xmlns:a16="http://schemas.microsoft.com/office/drawing/2014/main" id="{6F87417E-9520-42E0-84D2-0C0225481A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23">
              <a:extLst>
                <a:ext uri="{FF2B5EF4-FFF2-40B4-BE49-F238E27FC236}">
                  <a16:creationId xmlns:a16="http://schemas.microsoft.com/office/drawing/2014/main" id="{1235F6B6-5324-426D-84BE-EF96FD4303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4">
              <a:extLst>
                <a:ext uri="{FF2B5EF4-FFF2-40B4-BE49-F238E27FC236}">
                  <a16:creationId xmlns:a16="http://schemas.microsoft.com/office/drawing/2014/main" id="{093C61D3-C80D-4599-8280-763868B242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5">
              <a:extLst>
                <a:ext uri="{FF2B5EF4-FFF2-40B4-BE49-F238E27FC236}">
                  <a16:creationId xmlns:a16="http://schemas.microsoft.com/office/drawing/2014/main" id="{D6D942F2-89B9-4755-89D9-4365831760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32" name="Rectangle 31">
            <a:extLst>
              <a:ext uri="{FF2B5EF4-FFF2-40B4-BE49-F238E27FC236}">
                <a16:creationId xmlns:a16="http://schemas.microsoft.com/office/drawing/2014/main" id="{C40B6375-7479-45C4-8B99-EA1CF75F3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FAFA45"/>
            </a:solidFill>
          </a:ln>
          <a:effectLst>
            <a:outerShdw blurRad="762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DDE187F6-C79E-4FA8-BBC2-C606C72DD192}"/>
              </a:ext>
            </a:extLst>
          </p:cNvPr>
          <p:cNvPicPr>
            <a:picLocks noGrp="1" noChangeAspect="1"/>
          </p:cNvPicPr>
          <p:nvPr>
            <p:ph idx="1"/>
          </p:nvPr>
        </p:nvPicPr>
        <p:blipFill>
          <a:blip r:embed="rId2"/>
          <a:stretch>
            <a:fillRect/>
          </a:stretch>
        </p:blipFill>
        <p:spPr>
          <a:xfrm>
            <a:off x="4797425" y="2108911"/>
            <a:ext cx="6790413" cy="3819608"/>
          </a:xfrm>
          <a:prstGeom prst="rect">
            <a:avLst/>
          </a:prstGeom>
        </p:spPr>
      </p:pic>
      <p:sp>
        <p:nvSpPr>
          <p:cNvPr id="31" name="Content Placeholder 2">
            <a:extLst>
              <a:ext uri="{FF2B5EF4-FFF2-40B4-BE49-F238E27FC236}">
                <a16:creationId xmlns:a16="http://schemas.microsoft.com/office/drawing/2014/main" id="{C87C11F4-A446-4E0B-9865-D3169F6ACE25}"/>
              </a:ext>
            </a:extLst>
          </p:cNvPr>
          <p:cNvSpPr txBox="1">
            <a:spLocks/>
          </p:cNvSpPr>
          <p:nvPr/>
        </p:nvSpPr>
        <p:spPr>
          <a:xfrm>
            <a:off x="679489" y="870439"/>
            <a:ext cx="4038395" cy="5310492"/>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r>
              <a:rPr lang="en-GB" sz="2400" dirty="0"/>
              <a:t>All hot materials radiate heat.</a:t>
            </a:r>
          </a:p>
          <a:p>
            <a:r>
              <a:rPr lang="en-GB" sz="2400" dirty="0"/>
              <a:t>The inner core and crust conduct. They cannot flow to </a:t>
            </a:r>
            <a:r>
              <a:rPr lang="en-GB" sz="2400" dirty="0" err="1"/>
              <a:t>convect</a:t>
            </a:r>
            <a:r>
              <a:rPr lang="en-GB" sz="2400" dirty="0"/>
              <a:t>.</a:t>
            </a:r>
          </a:p>
          <a:p>
            <a:r>
              <a:rPr lang="en-GB" sz="2400" dirty="0"/>
              <a:t>The outer core </a:t>
            </a:r>
            <a:r>
              <a:rPr lang="en-GB" sz="2400" dirty="0" err="1"/>
              <a:t>convects</a:t>
            </a:r>
            <a:r>
              <a:rPr lang="en-GB" sz="2400" dirty="0"/>
              <a:t>. It is runny like water and turbulent. </a:t>
            </a:r>
          </a:p>
          <a:p>
            <a:r>
              <a:rPr lang="en-GB" sz="2400" dirty="0"/>
              <a:t>The mantle </a:t>
            </a:r>
            <a:r>
              <a:rPr lang="en-GB" sz="2400" dirty="0" err="1"/>
              <a:t>convects</a:t>
            </a:r>
            <a:r>
              <a:rPr lang="en-GB" sz="2400" dirty="0"/>
              <a:t> over long timescales.</a:t>
            </a:r>
          </a:p>
          <a:p>
            <a:endParaRPr lang="en-GB" sz="2400" dirty="0"/>
          </a:p>
        </p:txBody>
      </p:sp>
    </p:spTree>
    <p:extLst>
      <p:ext uri="{BB962C8B-B14F-4D97-AF65-F5344CB8AC3E}">
        <p14:creationId xmlns:p14="http://schemas.microsoft.com/office/powerpoint/2010/main" val="1357633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D95B4-0FF6-4914-874E-57C9515A444A}"/>
              </a:ext>
            </a:extLst>
          </p:cNvPr>
          <p:cNvSpPr>
            <a:spLocks noGrp="1"/>
          </p:cNvSpPr>
          <p:nvPr>
            <p:ph type="title"/>
          </p:nvPr>
        </p:nvSpPr>
        <p:spPr/>
        <p:txBody>
          <a:bodyPr/>
          <a:lstStyle/>
          <a:p>
            <a:r>
              <a:rPr lang="en-GB" dirty="0"/>
              <a:t>Bonus facts</a:t>
            </a:r>
          </a:p>
        </p:txBody>
      </p:sp>
      <p:sp>
        <p:nvSpPr>
          <p:cNvPr id="3" name="Content Placeholder 2">
            <a:extLst>
              <a:ext uri="{FF2B5EF4-FFF2-40B4-BE49-F238E27FC236}">
                <a16:creationId xmlns:a16="http://schemas.microsoft.com/office/drawing/2014/main" id="{47796BC7-21E8-4199-AF85-98C61DDA2500}"/>
              </a:ext>
            </a:extLst>
          </p:cNvPr>
          <p:cNvSpPr>
            <a:spLocks noGrp="1"/>
          </p:cNvSpPr>
          <p:nvPr>
            <p:ph idx="1"/>
          </p:nvPr>
        </p:nvSpPr>
        <p:spPr>
          <a:xfrm>
            <a:off x="4861839" y="725777"/>
            <a:ext cx="6281873" cy="5248622"/>
          </a:xfrm>
        </p:spPr>
        <p:txBody>
          <a:bodyPr/>
          <a:lstStyle/>
          <a:p>
            <a:r>
              <a:rPr lang="en-GB" dirty="0"/>
              <a:t>As heat is transferred outward, the net trend is for the inner boundary of the outer core to freeze, causing the inner core to grow at the expense of the outer core. This happens at about 1mm per year. </a:t>
            </a:r>
          </a:p>
          <a:p>
            <a:r>
              <a:rPr lang="en-GB" dirty="0"/>
              <a:t>Earth’s magnetic field is generated due to the motion of convection currents in the Earth's outer core. The magnetic field protects the Earth by deflecting the solar wind.</a:t>
            </a:r>
          </a:p>
          <a:p>
            <a:endParaRPr lang="en-GB" dirty="0"/>
          </a:p>
        </p:txBody>
      </p:sp>
      <p:pic>
        <p:nvPicPr>
          <p:cNvPr id="4" name="Picture 3">
            <a:extLst>
              <a:ext uri="{FF2B5EF4-FFF2-40B4-BE49-F238E27FC236}">
                <a16:creationId xmlns:a16="http://schemas.microsoft.com/office/drawing/2014/main" id="{C81B1B18-C36B-4234-BD82-3AF21BF68B64}"/>
              </a:ext>
            </a:extLst>
          </p:cNvPr>
          <p:cNvPicPr>
            <a:picLocks noChangeAspect="1"/>
          </p:cNvPicPr>
          <p:nvPr/>
        </p:nvPicPr>
        <p:blipFill>
          <a:blip r:embed="rId2"/>
          <a:stretch>
            <a:fillRect/>
          </a:stretch>
        </p:blipFill>
        <p:spPr>
          <a:xfrm>
            <a:off x="9893050" y="4297159"/>
            <a:ext cx="1978241" cy="2171374"/>
          </a:xfrm>
          <a:prstGeom prst="rect">
            <a:avLst/>
          </a:prstGeom>
        </p:spPr>
      </p:pic>
      <p:sp>
        <p:nvSpPr>
          <p:cNvPr id="5" name="TextBox 4">
            <a:extLst>
              <a:ext uri="{FF2B5EF4-FFF2-40B4-BE49-F238E27FC236}">
                <a16:creationId xmlns:a16="http://schemas.microsoft.com/office/drawing/2014/main" id="{D96EA740-B504-44BF-B3BB-8EC78C1B34E9}"/>
              </a:ext>
            </a:extLst>
          </p:cNvPr>
          <p:cNvSpPr txBox="1"/>
          <p:nvPr/>
        </p:nvSpPr>
        <p:spPr>
          <a:xfrm>
            <a:off x="10303286" y="6429828"/>
            <a:ext cx="2123924" cy="307777"/>
          </a:xfrm>
          <a:prstGeom prst="rect">
            <a:avLst/>
          </a:prstGeom>
          <a:noFill/>
        </p:spPr>
        <p:txBody>
          <a:bodyPr wrap="square" rtlCol="0">
            <a:spAutoFit/>
          </a:bodyPr>
          <a:lstStyle/>
          <a:p>
            <a:r>
              <a:rPr lang="en-GB" sz="1400" dirty="0">
                <a:solidFill>
                  <a:schemeClr val="bg1">
                    <a:lumMod val="50000"/>
                  </a:schemeClr>
                </a:solidFill>
              </a:rPr>
              <a:t>[NASA simulation]</a:t>
            </a:r>
          </a:p>
        </p:txBody>
      </p:sp>
    </p:spTree>
    <p:extLst>
      <p:ext uri="{BB962C8B-B14F-4D97-AF65-F5344CB8AC3E}">
        <p14:creationId xmlns:p14="http://schemas.microsoft.com/office/powerpoint/2010/main" val="32835333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4DB7353-7D7A-431B-A5B6-A3845E6F2BB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9" name="Freeform 5">
              <a:extLst>
                <a:ext uri="{FF2B5EF4-FFF2-40B4-BE49-F238E27FC236}">
                  <a16:creationId xmlns:a16="http://schemas.microsoft.com/office/drawing/2014/main" id="{9E8D15D6-6183-4BE1-A315-C7EC9C1A53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 name="Freeform 6">
              <a:extLst>
                <a:ext uri="{FF2B5EF4-FFF2-40B4-BE49-F238E27FC236}">
                  <a16:creationId xmlns:a16="http://schemas.microsoft.com/office/drawing/2014/main" id="{82A253FA-4E60-4B4D-94B0-93ECFCF309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1" name="Freeform 7">
              <a:extLst>
                <a:ext uri="{FF2B5EF4-FFF2-40B4-BE49-F238E27FC236}">
                  <a16:creationId xmlns:a16="http://schemas.microsoft.com/office/drawing/2014/main" id="{E1B39AD1-11BD-457B-822C-A873607F4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2" name="Freeform 8">
              <a:extLst>
                <a:ext uri="{FF2B5EF4-FFF2-40B4-BE49-F238E27FC236}">
                  <a16:creationId xmlns:a16="http://schemas.microsoft.com/office/drawing/2014/main" id="{CC286005-78D5-4BE4-AA8B-75CDC07E78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9">
              <a:extLst>
                <a:ext uri="{FF2B5EF4-FFF2-40B4-BE49-F238E27FC236}">
                  <a16:creationId xmlns:a16="http://schemas.microsoft.com/office/drawing/2014/main" id="{09E4A22D-7E83-4F24-97FE-931A93CAC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10">
              <a:extLst>
                <a:ext uri="{FF2B5EF4-FFF2-40B4-BE49-F238E27FC236}">
                  <a16:creationId xmlns:a16="http://schemas.microsoft.com/office/drawing/2014/main" id="{4351E96B-8DD4-4D5E-A9F0-C47F5F3378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11">
              <a:extLst>
                <a:ext uri="{FF2B5EF4-FFF2-40B4-BE49-F238E27FC236}">
                  <a16:creationId xmlns:a16="http://schemas.microsoft.com/office/drawing/2014/main" id="{BFF78610-2475-4756-9EC8-5DA7D8902D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12">
              <a:extLst>
                <a:ext uri="{FF2B5EF4-FFF2-40B4-BE49-F238E27FC236}">
                  <a16:creationId xmlns:a16="http://schemas.microsoft.com/office/drawing/2014/main" id="{C7ACAE44-681D-4CBC-B2AB-E5131DF5A8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3">
              <a:extLst>
                <a:ext uri="{FF2B5EF4-FFF2-40B4-BE49-F238E27FC236}">
                  <a16:creationId xmlns:a16="http://schemas.microsoft.com/office/drawing/2014/main" id="{CA22E4A0-73AA-4722-9C16-F3AF9A33E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8" name="Freeform 14">
              <a:extLst>
                <a:ext uri="{FF2B5EF4-FFF2-40B4-BE49-F238E27FC236}">
                  <a16:creationId xmlns:a16="http://schemas.microsoft.com/office/drawing/2014/main" id="{BB36E626-EBEB-41C0-B224-8DB049DB4D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9" name="Freeform 15">
              <a:extLst>
                <a:ext uri="{FF2B5EF4-FFF2-40B4-BE49-F238E27FC236}">
                  <a16:creationId xmlns:a16="http://schemas.microsoft.com/office/drawing/2014/main" id="{D603DEC5-BED4-4DB6-A253-F61CC36742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0" name="Freeform 16">
              <a:extLst>
                <a:ext uri="{FF2B5EF4-FFF2-40B4-BE49-F238E27FC236}">
                  <a16:creationId xmlns:a16="http://schemas.microsoft.com/office/drawing/2014/main" id="{86AE9DE6-CA9A-479B-A0FB-0E1BAC7A6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1" name="Freeform 17">
              <a:extLst>
                <a:ext uri="{FF2B5EF4-FFF2-40B4-BE49-F238E27FC236}">
                  <a16:creationId xmlns:a16="http://schemas.microsoft.com/office/drawing/2014/main" id="{16CB8DC8-E75F-4574-A290-AAB7031BE8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8">
              <a:extLst>
                <a:ext uri="{FF2B5EF4-FFF2-40B4-BE49-F238E27FC236}">
                  <a16:creationId xmlns:a16="http://schemas.microsoft.com/office/drawing/2014/main" id="{1CA657E1-3A52-4C23-AA47-EBB2D5C41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9">
              <a:extLst>
                <a:ext uri="{FF2B5EF4-FFF2-40B4-BE49-F238E27FC236}">
                  <a16:creationId xmlns:a16="http://schemas.microsoft.com/office/drawing/2014/main" id="{ED4F701B-2A93-464F-A673-54EED5C4C4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20">
              <a:extLst>
                <a:ext uri="{FF2B5EF4-FFF2-40B4-BE49-F238E27FC236}">
                  <a16:creationId xmlns:a16="http://schemas.microsoft.com/office/drawing/2014/main" id="{9977C34F-F6C9-4749-B201-7B928802DF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21">
              <a:extLst>
                <a:ext uri="{FF2B5EF4-FFF2-40B4-BE49-F238E27FC236}">
                  <a16:creationId xmlns:a16="http://schemas.microsoft.com/office/drawing/2014/main" id="{3A913E6B-DBE9-4291-A34C-36069ECB8E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2">
              <a:extLst>
                <a:ext uri="{FF2B5EF4-FFF2-40B4-BE49-F238E27FC236}">
                  <a16:creationId xmlns:a16="http://schemas.microsoft.com/office/drawing/2014/main" id="{7D415C04-AB5C-4B76-9E49-EEBAEE64D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7" name="Freeform 23">
              <a:extLst>
                <a:ext uri="{FF2B5EF4-FFF2-40B4-BE49-F238E27FC236}">
                  <a16:creationId xmlns:a16="http://schemas.microsoft.com/office/drawing/2014/main" id="{151FDC11-E872-4EAE-A597-822F9FE170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9" name="Group 28">
            <a:extLst>
              <a:ext uri="{FF2B5EF4-FFF2-40B4-BE49-F238E27FC236}">
                <a16:creationId xmlns:a16="http://schemas.microsoft.com/office/drawing/2014/main" id="{1B24766B-81CA-44C7-BF11-77A12BA424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0" name="Rectangle 29">
              <a:extLst>
                <a:ext uri="{FF2B5EF4-FFF2-40B4-BE49-F238E27FC236}">
                  <a16:creationId xmlns:a16="http://schemas.microsoft.com/office/drawing/2014/main" id="{1A2F9962-DEB8-461C-8B4C-C0ED0D8A7B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Isosceles Triangle 30">
              <a:extLst>
                <a:ext uri="{FF2B5EF4-FFF2-40B4-BE49-F238E27FC236}">
                  <a16:creationId xmlns:a16="http://schemas.microsoft.com/office/drawing/2014/main" id="{C0672E08-EB09-4B8E-8522-24BBC2CFFD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a:extLst>
                <a:ext uri="{FF2B5EF4-FFF2-40B4-BE49-F238E27FC236}">
                  <a16:creationId xmlns:a16="http://schemas.microsoft.com/office/drawing/2014/main" id="{3447AB64-F3EC-4A1F-BFD4-F0F9DB3DAD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useBgFill="1">
        <p:nvSpPr>
          <p:cNvPr id="34" name="Rectangle 33">
            <a:extLst>
              <a:ext uri="{FF2B5EF4-FFF2-40B4-BE49-F238E27FC236}">
                <a16:creationId xmlns:a16="http://schemas.microsoft.com/office/drawing/2014/main" id="{3F68D903-F26B-46F9-911C-92FEC6A69E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88E6E148-E023-4954-86E3-30141DFB567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a:noFill/>
        </p:grpSpPr>
        <p:sp>
          <p:nvSpPr>
            <p:cNvPr id="37" name="Freeform 5">
              <a:extLst>
                <a:ext uri="{FF2B5EF4-FFF2-40B4-BE49-F238E27FC236}">
                  <a16:creationId xmlns:a16="http://schemas.microsoft.com/office/drawing/2014/main" id="{0D3F982F-CC17-4661-8EAF-7BC5E6735A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17000"/>
                </a:schemeClr>
              </a:solidFill>
              <a:prstDash val="solid"/>
              <a:miter lim="800000"/>
              <a:headEnd/>
              <a:tailEnd/>
            </a:ln>
          </p:spPr>
        </p:sp>
        <p:sp>
          <p:nvSpPr>
            <p:cNvPr id="38" name="Freeform 6">
              <a:extLst>
                <a:ext uri="{FF2B5EF4-FFF2-40B4-BE49-F238E27FC236}">
                  <a16:creationId xmlns:a16="http://schemas.microsoft.com/office/drawing/2014/main" id="{90D37B37-763F-44D7-AEBC-44893638DA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p:spPr>
        </p:sp>
        <p:sp>
          <p:nvSpPr>
            <p:cNvPr id="39" name="Freeform 7">
              <a:extLst>
                <a:ext uri="{FF2B5EF4-FFF2-40B4-BE49-F238E27FC236}">
                  <a16:creationId xmlns:a16="http://schemas.microsoft.com/office/drawing/2014/main" id="{37E4608D-34B6-48E2-8243-67D04B36F5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18000"/>
                </a:schemeClr>
              </a:solidFill>
              <a:prstDash val="dash"/>
              <a:miter lim="800000"/>
              <a:headEnd/>
              <a:tailEnd/>
            </a:ln>
          </p:spPr>
        </p:sp>
        <p:sp>
          <p:nvSpPr>
            <p:cNvPr id="40" name="Freeform 8">
              <a:extLst>
                <a:ext uri="{FF2B5EF4-FFF2-40B4-BE49-F238E27FC236}">
                  <a16:creationId xmlns:a16="http://schemas.microsoft.com/office/drawing/2014/main" id="{F40C4AC8-50E7-49B1-8864-2CE8667010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15000"/>
                </a:schemeClr>
              </a:solidFill>
              <a:prstDash val="solid"/>
              <a:miter lim="800000"/>
              <a:headEnd/>
              <a:tailEnd/>
            </a:ln>
          </p:spPr>
        </p:sp>
        <p:sp>
          <p:nvSpPr>
            <p:cNvPr id="41" name="Freeform 9">
              <a:extLst>
                <a:ext uri="{FF2B5EF4-FFF2-40B4-BE49-F238E27FC236}">
                  <a16:creationId xmlns:a16="http://schemas.microsoft.com/office/drawing/2014/main" id="{8B74515D-097E-4D6D-9614-3EE424776F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15000"/>
                </a:schemeClr>
              </a:solidFill>
              <a:prstDash val="solid"/>
              <a:miter lim="800000"/>
              <a:headEnd/>
              <a:tailEnd/>
            </a:ln>
          </p:spPr>
        </p:sp>
        <p:sp>
          <p:nvSpPr>
            <p:cNvPr id="42" name="Freeform 10">
              <a:extLst>
                <a:ext uri="{FF2B5EF4-FFF2-40B4-BE49-F238E27FC236}">
                  <a16:creationId xmlns:a16="http://schemas.microsoft.com/office/drawing/2014/main" id="{B01B715E-8AF8-4069-AFF6-C4731F0C3B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14000"/>
                </a:schemeClr>
              </a:solidFill>
              <a:prstDash val="solid"/>
              <a:miter lim="800000"/>
              <a:headEnd/>
              <a:tailEnd/>
            </a:ln>
          </p:spPr>
        </p:sp>
        <p:sp>
          <p:nvSpPr>
            <p:cNvPr id="43" name="Freeform 11">
              <a:extLst>
                <a:ext uri="{FF2B5EF4-FFF2-40B4-BE49-F238E27FC236}">
                  <a16:creationId xmlns:a16="http://schemas.microsoft.com/office/drawing/2014/main" id="{E1E01D11-2228-4016-AD29-65D1C6DB26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13000"/>
                </a:schemeClr>
              </a:solidFill>
              <a:prstDash val="solid"/>
              <a:miter lim="800000"/>
              <a:headEnd/>
              <a:tailEnd/>
            </a:ln>
          </p:spPr>
        </p:sp>
        <p:sp>
          <p:nvSpPr>
            <p:cNvPr id="44" name="Freeform 12">
              <a:extLst>
                <a:ext uri="{FF2B5EF4-FFF2-40B4-BE49-F238E27FC236}">
                  <a16:creationId xmlns:a16="http://schemas.microsoft.com/office/drawing/2014/main" id="{1459FE25-5A43-4BCE-B99B-4F40DE8A4F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13000"/>
                </a:schemeClr>
              </a:solidFill>
              <a:prstDash val="solid"/>
              <a:miter lim="800000"/>
              <a:headEnd/>
              <a:tailEnd/>
            </a:ln>
          </p:spPr>
        </p:sp>
        <p:sp>
          <p:nvSpPr>
            <p:cNvPr id="45" name="Freeform 13">
              <a:extLst>
                <a:ext uri="{FF2B5EF4-FFF2-40B4-BE49-F238E27FC236}">
                  <a16:creationId xmlns:a16="http://schemas.microsoft.com/office/drawing/2014/main" id="{3B23074C-316F-47BD-8C6B-EC2FF4952F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12000"/>
                </a:schemeClr>
              </a:solidFill>
              <a:prstDash val="dash"/>
              <a:miter lim="800000"/>
              <a:headEnd/>
              <a:tailEnd/>
            </a:ln>
          </p:spPr>
        </p:sp>
        <p:sp>
          <p:nvSpPr>
            <p:cNvPr id="46" name="Freeform 14">
              <a:extLst>
                <a:ext uri="{FF2B5EF4-FFF2-40B4-BE49-F238E27FC236}">
                  <a16:creationId xmlns:a16="http://schemas.microsoft.com/office/drawing/2014/main" id="{A8080108-D92A-4D64-AFA7-DCCBAF6690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12000"/>
                </a:schemeClr>
              </a:solidFill>
              <a:prstDash val="dash"/>
              <a:miter lim="800000"/>
              <a:headEnd/>
              <a:tailEnd/>
            </a:ln>
          </p:spPr>
        </p:sp>
        <p:sp>
          <p:nvSpPr>
            <p:cNvPr id="47" name="Freeform 15">
              <a:extLst>
                <a:ext uri="{FF2B5EF4-FFF2-40B4-BE49-F238E27FC236}">
                  <a16:creationId xmlns:a16="http://schemas.microsoft.com/office/drawing/2014/main" id="{4CDA9133-E392-4602-8F72-342B0F2B15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12000"/>
                </a:schemeClr>
              </a:solidFill>
              <a:prstDash val="dashDot"/>
              <a:miter lim="800000"/>
              <a:headEnd/>
              <a:tailEnd/>
            </a:ln>
          </p:spPr>
        </p:sp>
        <p:sp>
          <p:nvSpPr>
            <p:cNvPr id="48" name="Freeform 16">
              <a:extLst>
                <a:ext uri="{FF2B5EF4-FFF2-40B4-BE49-F238E27FC236}">
                  <a16:creationId xmlns:a16="http://schemas.microsoft.com/office/drawing/2014/main" id="{41574FAC-64B1-48BF-9962-5F1D6F2931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12000"/>
                </a:schemeClr>
              </a:solidFill>
              <a:prstDash val="dashDot"/>
              <a:miter lim="800000"/>
              <a:headEnd/>
              <a:tailEnd/>
            </a:ln>
          </p:spPr>
        </p:sp>
        <p:sp>
          <p:nvSpPr>
            <p:cNvPr id="49" name="Freeform 17">
              <a:extLst>
                <a:ext uri="{FF2B5EF4-FFF2-40B4-BE49-F238E27FC236}">
                  <a16:creationId xmlns:a16="http://schemas.microsoft.com/office/drawing/2014/main" id="{3C0763C8-12E2-42A2-96FE-5731CDF293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12000"/>
                </a:schemeClr>
              </a:solidFill>
              <a:prstDash val="solid"/>
              <a:miter lim="800000"/>
              <a:headEnd/>
              <a:tailEnd/>
            </a:ln>
          </p:spPr>
        </p:sp>
        <p:sp>
          <p:nvSpPr>
            <p:cNvPr id="50" name="Freeform 18">
              <a:extLst>
                <a:ext uri="{FF2B5EF4-FFF2-40B4-BE49-F238E27FC236}">
                  <a16:creationId xmlns:a16="http://schemas.microsoft.com/office/drawing/2014/main" id="{FA456C9D-7219-467B-B2AD-D5789A7D24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12000"/>
                </a:schemeClr>
              </a:solidFill>
              <a:prstDash val="solid"/>
              <a:miter lim="800000"/>
              <a:headEnd/>
              <a:tailEnd/>
            </a:ln>
          </p:spPr>
        </p:sp>
        <p:sp>
          <p:nvSpPr>
            <p:cNvPr id="51" name="Freeform 19">
              <a:extLst>
                <a:ext uri="{FF2B5EF4-FFF2-40B4-BE49-F238E27FC236}">
                  <a16:creationId xmlns:a16="http://schemas.microsoft.com/office/drawing/2014/main" id="{77284864-DE74-4A45-AD93-F630350402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11000"/>
                </a:schemeClr>
              </a:solidFill>
              <a:prstDash val="solid"/>
              <a:miter lim="800000"/>
              <a:headEnd/>
              <a:tailEnd/>
            </a:ln>
          </p:spPr>
        </p:sp>
        <p:sp>
          <p:nvSpPr>
            <p:cNvPr id="52" name="Freeform 20">
              <a:extLst>
                <a:ext uri="{FF2B5EF4-FFF2-40B4-BE49-F238E27FC236}">
                  <a16:creationId xmlns:a16="http://schemas.microsoft.com/office/drawing/2014/main" id="{2ECA1844-43F9-45F6-B52D-4854DBC48E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11000"/>
                </a:schemeClr>
              </a:solidFill>
              <a:prstDash val="solid"/>
              <a:miter lim="800000"/>
              <a:headEnd/>
              <a:tailEnd/>
            </a:ln>
          </p:spPr>
        </p:sp>
        <p:sp>
          <p:nvSpPr>
            <p:cNvPr id="53" name="Freeform 21">
              <a:extLst>
                <a:ext uri="{FF2B5EF4-FFF2-40B4-BE49-F238E27FC236}">
                  <a16:creationId xmlns:a16="http://schemas.microsoft.com/office/drawing/2014/main" id="{F9ECEA64-1836-4323-A0A3-D4F8291120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10000"/>
                </a:schemeClr>
              </a:solidFill>
              <a:prstDash val="solid"/>
              <a:miter lim="800000"/>
              <a:headEnd/>
              <a:tailEnd/>
            </a:ln>
          </p:spPr>
        </p:sp>
        <p:sp>
          <p:nvSpPr>
            <p:cNvPr id="54" name="Freeform 22">
              <a:extLst>
                <a:ext uri="{FF2B5EF4-FFF2-40B4-BE49-F238E27FC236}">
                  <a16:creationId xmlns:a16="http://schemas.microsoft.com/office/drawing/2014/main" id="{950F914B-7F44-4D5A-97BB-4BE453F4A4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10000"/>
                </a:schemeClr>
              </a:solidFill>
              <a:prstDash val="dash"/>
              <a:miter lim="800000"/>
              <a:headEnd/>
              <a:tailEnd/>
            </a:ln>
          </p:spPr>
        </p:sp>
        <p:sp>
          <p:nvSpPr>
            <p:cNvPr id="55" name="Freeform 23">
              <a:extLst>
                <a:ext uri="{FF2B5EF4-FFF2-40B4-BE49-F238E27FC236}">
                  <a16:creationId xmlns:a16="http://schemas.microsoft.com/office/drawing/2014/main" id="{A3EFB651-6736-424B-995D-48C4B0E558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10000"/>
                </a:schemeClr>
              </a:solidFill>
              <a:prstDash val="solid"/>
              <a:miter lim="800000"/>
              <a:headEnd/>
              <a:tailEnd/>
            </a:ln>
          </p:spPr>
        </p:sp>
      </p:grpSp>
      <p:grpSp>
        <p:nvGrpSpPr>
          <p:cNvPr id="57" name="Group 56">
            <a:extLst>
              <a:ext uri="{FF2B5EF4-FFF2-40B4-BE49-F238E27FC236}">
                <a16:creationId xmlns:a16="http://schemas.microsoft.com/office/drawing/2014/main" id="{1FB4E014-64CE-4D11-A129-94A1893FA66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58" name="Rectangle 57">
              <a:extLst>
                <a:ext uri="{FF2B5EF4-FFF2-40B4-BE49-F238E27FC236}">
                  <a16:creationId xmlns:a16="http://schemas.microsoft.com/office/drawing/2014/main" id="{DFBDC1C1-8061-451F-8181-9F04026453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 name="Isosceles Triangle 58">
              <a:extLst>
                <a:ext uri="{FF2B5EF4-FFF2-40B4-BE49-F238E27FC236}">
                  <a16:creationId xmlns:a16="http://schemas.microsoft.com/office/drawing/2014/main" id="{C35F105D-10BD-4664-8966-82DC761720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 name="Rectangle 59">
              <a:extLst>
                <a:ext uri="{FF2B5EF4-FFF2-40B4-BE49-F238E27FC236}">
                  <a16:creationId xmlns:a16="http://schemas.microsoft.com/office/drawing/2014/main" id="{6C9E557E-56E2-4C47-BB57-B5D2A4FB30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a:extLst>
              <a:ext uri="{FF2B5EF4-FFF2-40B4-BE49-F238E27FC236}">
                <a16:creationId xmlns:a16="http://schemas.microsoft.com/office/drawing/2014/main" id="{B0084910-F4F2-49BF-9D31-058A2A3156DB}"/>
              </a:ext>
            </a:extLst>
          </p:cNvPr>
          <p:cNvSpPr>
            <a:spLocks noGrp="1"/>
          </p:cNvSpPr>
          <p:nvPr>
            <p:ph type="title"/>
          </p:nvPr>
        </p:nvSpPr>
        <p:spPr>
          <a:xfrm>
            <a:off x="1663700" y="3448298"/>
            <a:ext cx="8679915" cy="1748729"/>
          </a:xfrm>
        </p:spPr>
        <p:txBody>
          <a:bodyPr vert="horz" lIns="228600" tIns="228600" rIns="228600" bIns="0" rtlCol="0" anchor="b">
            <a:noAutofit/>
          </a:bodyPr>
          <a:lstStyle/>
          <a:p>
            <a:pPr>
              <a:lnSpc>
                <a:spcPct val="80000"/>
              </a:lnSpc>
            </a:pPr>
            <a:r>
              <a:rPr lang="en-US" sz="5400" dirty="0"/>
              <a:t>But wait… is the mantle a liquid or a solid? </a:t>
            </a:r>
            <a:br>
              <a:rPr lang="en-US" sz="4800" dirty="0"/>
            </a:br>
            <a:r>
              <a:rPr lang="en-US" sz="4800" dirty="0"/>
              <a:t>We have seen that S waves travel through the mantle and S waves cannot travel through liquids!</a:t>
            </a:r>
          </a:p>
        </p:txBody>
      </p:sp>
    </p:spTree>
    <p:extLst>
      <p:ext uri="{BB962C8B-B14F-4D97-AF65-F5344CB8AC3E}">
        <p14:creationId xmlns:p14="http://schemas.microsoft.com/office/powerpoint/2010/main" val="235773960"/>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5627FE-0AC5-4349-AC08-45A58BEC9B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F87AAF7B-2090-475D-9C3E-FDC03DD87A8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1" name="Freeform 5">
              <a:extLst>
                <a:ext uri="{FF2B5EF4-FFF2-40B4-BE49-F238E27FC236}">
                  <a16:creationId xmlns:a16="http://schemas.microsoft.com/office/drawing/2014/main" id="{F2DCEC33-4B31-44BC-99CB-9E4845DC4C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2" name="Freeform 6">
              <a:extLst>
                <a:ext uri="{FF2B5EF4-FFF2-40B4-BE49-F238E27FC236}">
                  <a16:creationId xmlns:a16="http://schemas.microsoft.com/office/drawing/2014/main" id="{204E0A10-D288-4B22-87A1-737B0A37D1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7">
              <a:extLst>
                <a:ext uri="{FF2B5EF4-FFF2-40B4-BE49-F238E27FC236}">
                  <a16:creationId xmlns:a16="http://schemas.microsoft.com/office/drawing/2014/main" id="{9A3E042E-4911-425A-84BB-04BF90D07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8">
              <a:extLst>
                <a:ext uri="{FF2B5EF4-FFF2-40B4-BE49-F238E27FC236}">
                  <a16:creationId xmlns:a16="http://schemas.microsoft.com/office/drawing/2014/main" id="{3A49226D-3129-4C5A-9641-3D03BEEA79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9">
              <a:extLst>
                <a:ext uri="{FF2B5EF4-FFF2-40B4-BE49-F238E27FC236}">
                  <a16:creationId xmlns:a16="http://schemas.microsoft.com/office/drawing/2014/main" id="{9CC3C315-B515-4DD8-AC22-9D8417B37F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10">
              <a:extLst>
                <a:ext uri="{FF2B5EF4-FFF2-40B4-BE49-F238E27FC236}">
                  <a16:creationId xmlns:a16="http://schemas.microsoft.com/office/drawing/2014/main" id="{1A961828-F78F-4D56-A98E-037806C637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7" name="Freeform 11">
              <a:extLst>
                <a:ext uri="{FF2B5EF4-FFF2-40B4-BE49-F238E27FC236}">
                  <a16:creationId xmlns:a16="http://schemas.microsoft.com/office/drawing/2014/main" id="{739D4F9D-3728-42C1-8302-452D51321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2">
              <a:extLst>
                <a:ext uri="{FF2B5EF4-FFF2-40B4-BE49-F238E27FC236}">
                  <a16:creationId xmlns:a16="http://schemas.microsoft.com/office/drawing/2014/main" id="{B4D9647E-354D-4CA8-B4A7-39172E5EAC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3">
              <a:extLst>
                <a:ext uri="{FF2B5EF4-FFF2-40B4-BE49-F238E27FC236}">
                  <a16:creationId xmlns:a16="http://schemas.microsoft.com/office/drawing/2014/main" id="{A3EC74E0-5222-4ACC-BCEC-1AA189D3BC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4">
              <a:extLst>
                <a:ext uri="{FF2B5EF4-FFF2-40B4-BE49-F238E27FC236}">
                  <a16:creationId xmlns:a16="http://schemas.microsoft.com/office/drawing/2014/main" id="{C0AE72B4-084D-42E6-ABED-5FD4650D4B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5">
              <a:extLst>
                <a:ext uri="{FF2B5EF4-FFF2-40B4-BE49-F238E27FC236}">
                  <a16:creationId xmlns:a16="http://schemas.microsoft.com/office/drawing/2014/main" id="{C9D1F5DD-8D50-4098-8D2B-10E2847527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6">
              <a:extLst>
                <a:ext uri="{FF2B5EF4-FFF2-40B4-BE49-F238E27FC236}">
                  <a16:creationId xmlns:a16="http://schemas.microsoft.com/office/drawing/2014/main" id="{D48F3941-C3C7-4589-AA46-067F6BB2D0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7">
              <a:extLst>
                <a:ext uri="{FF2B5EF4-FFF2-40B4-BE49-F238E27FC236}">
                  <a16:creationId xmlns:a16="http://schemas.microsoft.com/office/drawing/2014/main" id="{C16BBE9A-4BE3-4401-82C5-8041DB14E5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8">
              <a:extLst>
                <a:ext uri="{FF2B5EF4-FFF2-40B4-BE49-F238E27FC236}">
                  <a16:creationId xmlns:a16="http://schemas.microsoft.com/office/drawing/2014/main" id="{06180330-CCD3-4D14-A652-D60C28252D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9">
              <a:extLst>
                <a:ext uri="{FF2B5EF4-FFF2-40B4-BE49-F238E27FC236}">
                  <a16:creationId xmlns:a16="http://schemas.microsoft.com/office/drawing/2014/main" id="{616C90F6-4133-43A5-B47C-7750FE2819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0">
              <a:extLst>
                <a:ext uri="{FF2B5EF4-FFF2-40B4-BE49-F238E27FC236}">
                  <a16:creationId xmlns:a16="http://schemas.microsoft.com/office/drawing/2014/main" id="{D7C03F90-E828-4414-8A53-92069FFB68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7" name="Freeform 21">
              <a:extLst>
                <a:ext uri="{FF2B5EF4-FFF2-40B4-BE49-F238E27FC236}">
                  <a16:creationId xmlns:a16="http://schemas.microsoft.com/office/drawing/2014/main" id="{6ADDE443-75AA-4F32-A2EE-272C4347CE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bg1">
                  <a:alpha val="35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8" name="Freeform 22">
              <a:extLst>
                <a:ext uri="{FF2B5EF4-FFF2-40B4-BE49-F238E27FC236}">
                  <a16:creationId xmlns:a16="http://schemas.microsoft.com/office/drawing/2014/main" id="{ACD281C1-1D59-453F-A33A-D83E39EB06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3">
              <a:extLst>
                <a:ext uri="{FF2B5EF4-FFF2-40B4-BE49-F238E27FC236}">
                  <a16:creationId xmlns:a16="http://schemas.microsoft.com/office/drawing/2014/main" id="{60217FAC-29FE-4D6B-9BB4-FF41AA7565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4">
              <a:extLst>
                <a:ext uri="{FF2B5EF4-FFF2-40B4-BE49-F238E27FC236}">
                  <a16:creationId xmlns:a16="http://schemas.microsoft.com/office/drawing/2014/main" id="{0D3CC33A-6E36-4A72-9965-8E20FB05D1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1" name="Freeform 25">
              <a:extLst>
                <a:ext uri="{FF2B5EF4-FFF2-40B4-BE49-F238E27FC236}">
                  <a16:creationId xmlns:a16="http://schemas.microsoft.com/office/drawing/2014/main" id="{F128F04E-05CD-4035-A32B-6E9ABAB931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33" name="Rectangle 32">
            <a:extLst>
              <a:ext uri="{FF2B5EF4-FFF2-40B4-BE49-F238E27FC236}">
                <a16:creationId xmlns:a16="http://schemas.microsoft.com/office/drawing/2014/main" id="{BC2574CF-1D35-4994-87BD-5A3378E1AB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7883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20777A-388D-4AB7-A8B1-5681B2AD6B8D}"/>
              </a:ext>
            </a:extLst>
          </p:cNvPr>
          <p:cNvSpPr>
            <a:spLocks noGrp="1"/>
          </p:cNvSpPr>
          <p:nvPr>
            <p:ph type="title"/>
          </p:nvPr>
        </p:nvSpPr>
        <p:spPr>
          <a:xfrm>
            <a:off x="645459" y="960120"/>
            <a:ext cx="3865695" cy="4171278"/>
          </a:xfrm>
        </p:spPr>
        <p:txBody>
          <a:bodyPr>
            <a:normAutofit/>
          </a:bodyPr>
          <a:lstStyle/>
          <a:p>
            <a:pPr algn="r"/>
            <a:r>
              <a:rPr lang="en-GB" sz="4400" dirty="0">
                <a:solidFill>
                  <a:schemeClr val="tx1"/>
                </a:solidFill>
              </a:rPr>
              <a:t>What we know about the mantle…</a:t>
            </a:r>
          </a:p>
        </p:txBody>
      </p:sp>
      <p:cxnSp>
        <p:nvCxnSpPr>
          <p:cNvPr id="35" name="Straight Connector 34">
            <a:extLst>
              <a:ext uri="{FF2B5EF4-FFF2-40B4-BE49-F238E27FC236}">
                <a16:creationId xmlns:a16="http://schemas.microsoft.com/office/drawing/2014/main" id="{68B6AB33-DFE6-4FE4-94FE-C9E25424AD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52263" y="1200150"/>
            <a:ext cx="0" cy="3543972"/>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E737203D-9AC0-43FA-BC91-53043D9D7B21}"/>
              </a:ext>
            </a:extLst>
          </p:cNvPr>
          <p:cNvSpPr>
            <a:spLocks noGrp="1"/>
          </p:cNvSpPr>
          <p:nvPr>
            <p:ph idx="1"/>
          </p:nvPr>
        </p:nvSpPr>
        <p:spPr>
          <a:xfrm>
            <a:off x="4983164" y="960120"/>
            <a:ext cx="5511800" cy="4171278"/>
          </a:xfrm>
        </p:spPr>
        <p:txBody>
          <a:bodyPr>
            <a:normAutofit/>
          </a:bodyPr>
          <a:lstStyle/>
          <a:p>
            <a:r>
              <a:rPr lang="en-GB" sz="2400" dirty="0"/>
              <a:t>S waves travel through the mantle</a:t>
            </a:r>
          </a:p>
          <a:p>
            <a:r>
              <a:rPr lang="en-GB" sz="2400" dirty="0"/>
              <a:t>The mantle </a:t>
            </a:r>
            <a:r>
              <a:rPr lang="en-GB" sz="2400" dirty="0" err="1"/>
              <a:t>convects</a:t>
            </a:r>
            <a:endParaRPr lang="en-GB" sz="2400" dirty="0"/>
          </a:p>
        </p:txBody>
      </p:sp>
      <p:sp>
        <p:nvSpPr>
          <p:cNvPr id="32" name="Title 1">
            <a:extLst>
              <a:ext uri="{FF2B5EF4-FFF2-40B4-BE49-F238E27FC236}">
                <a16:creationId xmlns:a16="http://schemas.microsoft.com/office/drawing/2014/main" id="{80964C36-7DB8-4633-AC67-493CEB302B4D}"/>
              </a:ext>
            </a:extLst>
          </p:cNvPr>
          <p:cNvSpPr txBox="1">
            <a:spLocks/>
          </p:cNvSpPr>
          <p:nvPr/>
        </p:nvSpPr>
        <p:spPr>
          <a:xfrm>
            <a:off x="2616858" y="5813425"/>
            <a:ext cx="10068866" cy="1149350"/>
          </a:xfrm>
          <a:prstGeom prst="rect">
            <a:avLst/>
          </a:prstGeom>
        </p:spPr>
        <p:txBody>
          <a:bodyPr vert="horz" lIns="228600" tIns="228600" rIns="228600" bIns="228600" rtlCol="0" anchor="ctr">
            <a:normAutofit fontScale="92500" lnSpcReduction="10000"/>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pPr algn="l"/>
            <a:r>
              <a:rPr lang="en-GB" sz="6000" dirty="0"/>
              <a:t>How can both be true?</a:t>
            </a:r>
          </a:p>
        </p:txBody>
      </p:sp>
    </p:spTree>
    <p:extLst>
      <p:ext uri="{BB962C8B-B14F-4D97-AF65-F5344CB8AC3E}">
        <p14:creationId xmlns:p14="http://schemas.microsoft.com/office/powerpoint/2010/main" val="17104534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4DB7353-7D7A-431B-A5B6-A3845E6F2BB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9" name="Freeform 5">
              <a:extLst>
                <a:ext uri="{FF2B5EF4-FFF2-40B4-BE49-F238E27FC236}">
                  <a16:creationId xmlns:a16="http://schemas.microsoft.com/office/drawing/2014/main" id="{9E8D15D6-6183-4BE1-A315-C7EC9C1A53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 name="Freeform 6">
              <a:extLst>
                <a:ext uri="{FF2B5EF4-FFF2-40B4-BE49-F238E27FC236}">
                  <a16:creationId xmlns:a16="http://schemas.microsoft.com/office/drawing/2014/main" id="{82A253FA-4E60-4B4D-94B0-93ECFCF309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1" name="Freeform 7">
              <a:extLst>
                <a:ext uri="{FF2B5EF4-FFF2-40B4-BE49-F238E27FC236}">
                  <a16:creationId xmlns:a16="http://schemas.microsoft.com/office/drawing/2014/main" id="{E1B39AD1-11BD-457B-822C-A873607F4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2" name="Freeform 8">
              <a:extLst>
                <a:ext uri="{FF2B5EF4-FFF2-40B4-BE49-F238E27FC236}">
                  <a16:creationId xmlns:a16="http://schemas.microsoft.com/office/drawing/2014/main" id="{CC286005-78D5-4BE4-AA8B-75CDC07E78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9">
              <a:extLst>
                <a:ext uri="{FF2B5EF4-FFF2-40B4-BE49-F238E27FC236}">
                  <a16:creationId xmlns:a16="http://schemas.microsoft.com/office/drawing/2014/main" id="{09E4A22D-7E83-4F24-97FE-931A93CAC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10">
              <a:extLst>
                <a:ext uri="{FF2B5EF4-FFF2-40B4-BE49-F238E27FC236}">
                  <a16:creationId xmlns:a16="http://schemas.microsoft.com/office/drawing/2014/main" id="{4351E96B-8DD4-4D5E-A9F0-C47F5F3378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11">
              <a:extLst>
                <a:ext uri="{FF2B5EF4-FFF2-40B4-BE49-F238E27FC236}">
                  <a16:creationId xmlns:a16="http://schemas.microsoft.com/office/drawing/2014/main" id="{BFF78610-2475-4756-9EC8-5DA7D8902D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12">
              <a:extLst>
                <a:ext uri="{FF2B5EF4-FFF2-40B4-BE49-F238E27FC236}">
                  <a16:creationId xmlns:a16="http://schemas.microsoft.com/office/drawing/2014/main" id="{C7ACAE44-681D-4CBC-B2AB-E5131DF5A8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3">
              <a:extLst>
                <a:ext uri="{FF2B5EF4-FFF2-40B4-BE49-F238E27FC236}">
                  <a16:creationId xmlns:a16="http://schemas.microsoft.com/office/drawing/2014/main" id="{CA22E4A0-73AA-4722-9C16-F3AF9A33E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8" name="Freeform 14">
              <a:extLst>
                <a:ext uri="{FF2B5EF4-FFF2-40B4-BE49-F238E27FC236}">
                  <a16:creationId xmlns:a16="http://schemas.microsoft.com/office/drawing/2014/main" id="{BB36E626-EBEB-41C0-B224-8DB049DB4D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9" name="Freeform 15">
              <a:extLst>
                <a:ext uri="{FF2B5EF4-FFF2-40B4-BE49-F238E27FC236}">
                  <a16:creationId xmlns:a16="http://schemas.microsoft.com/office/drawing/2014/main" id="{D603DEC5-BED4-4DB6-A253-F61CC36742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0" name="Freeform 16">
              <a:extLst>
                <a:ext uri="{FF2B5EF4-FFF2-40B4-BE49-F238E27FC236}">
                  <a16:creationId xmlns:a16="http://schemas.microsoft.com/office/drawing/2014/main" id="{86AE9DE6-CA9A-479B-A0FB-0E1BAC7A6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1" name="Freeform 17">
              <a:extLst>
                <a:ext uri="{FF2B5EF4-FFF2-40B4-BE49-F238E27FC236}">
                  <a16:creationId xmlns:a16="http://schemas.microsoft.com/office/drawing/2014/main" id="{16CB8DC8-E75F-4574-A290-AAB7031BE8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8">
              <a:extLst>
                <a:ext uri="{FF2B5EF4-FFF2-40B4-BE49-F238E27FC236}">
                  <a16:creationId xmlns:a16="http://schemas.microsoft.com/office/drawing/2014/main" id="{1CA657E1-3A52-4C23-AA47-EBB2D5C41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9">
              <a:extLst>
                <a:ext uri="{FF2B5EF4-FFF2-40B4-BE49-F238E27FC236}">
                  <a16:creationId xmlns:a16="http://schemas.microsoft.com/office/drawing/2014/main" id="{ED4F701B-2A93-464F-A673-54EED5C4C4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20">
              <a:extLst>
                <a:ext uri="{FF2B5EF4-FFF2-40B4-BE49-F238E27FC236}">
                  <a16:creationId xmlns:a16="http://schemas.microsoft.com/office/drawing/2014/main" id="{9977C34F-F6C9-4749-B201-7B928802DF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21">
              <a:extLst>
                <a:ext uri="{FF2B5EF4-FFF2-40B4-BE49-F238E27FC236}">
                  <a16:creationId xmlns:a16="http://schemas.microsoft.com/office/drawing/2014/main" id="{3A913E6B-DBE9-4291-A34C-36069ECB8E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2">
              <a:extLst>
                <a:ext uri="{FF2B5EF4-FFF2-40B4-BE49-F238E27FC236}">
                  <a16:creationId xmlns:a16="http://schemas.microsoft.com/office/drawing/2014/main" id="{7D415C04-AB5C-4B76-9E49-EEBAEE64D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7" name="Freeform 23">
              <a:extLst>
                <a:ext uri="{FF2B5EF4-FFF2-40B4-BE49-F238E27FC236}">
                  <a16:creationId xmlns:a16="http://schemas.microsoft.com/office/drawing/2014/main" id="{151FDC11-E872-4EAE-A597-822F9FE170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9" name="Group 28">
            <a:extLst>
              <a:ext uri="{FF2B5EF4-FFF2-40B4-BE49-F238E27FC236}">
                <a16:creationId xmlns:a16="http://schemas.microsoft.com/office/drawing/2014/main" id="{1B24766B-81CA-44C7-BF11-77A12BA424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0" name="Rectangle 29">
              <a:extLst>
                <a:ext uri="{FF2B5EF4-FFF2-40B4-BE49-F238E27FC236}">
                  <a16:creationId xmlns:a16="http://schemas.microsoft.com/office/drawing/2014/main" id="{1A2F9962-DEB8-461C-8B4C-C0ED0D8A7B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Isosceles Triangle 30">
              <a:extLst>
                <a:ext uri="{FF2B5EF4-FFF2-40B4-BE49-F238E27FC236}">
                  <a16:creationId xmlns:a16="http://schemas.microsoft.com/office/drawing/2014/main" id="{C0672E08-EB09-4B8E-8522-24BBC2CFFD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a:extLst>
                <a:ext uri="{FF2B5EF4-FFF2-40B4-BE49-F238E27FC236}">
                  <a16:creationId xmlns:a16="http://schemas.microsoft.com/office/drawing/2014/main" id="{3447AB64-F3EC-4A1F-BFD4-F0F9DB3DAD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useBgFill="1">
        <p:nvSpPr>
          <p:cNvPr id="34" name="Rectangle 33">
            <a:extLst>
              <a:ext uri="{FF2B5EF4-FFF2-40B4-BE49-F238E27FC236}">
                <a16:creationId xmlns:a16="http://schemas.microsoft.com/office/drawing/2014/main" id="{6BDBA639-2A71-4A60-A71A-FF1836F546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6" name="Group 35">
            <a:extLst>
              <a:ext uri="{FF2B5EF4-FFF2-40B4-BE49-F238E27FC236}">
                <a16:creationId xmlns:a16="http://schemas.microsoft.com/office/drawing/2014/main" id="{5E208A8B-5EBD-4532-BE72-26414FA7CFF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7" name="Freeform 5">
              <a:extLst>
                <a:ext uri="{FF2B5EF4-FFF2-40B4-BE49-F238E27FC236}">
                  <a16:creationId xmlns:a16="http://schemas.microsoft.com/office/drawing/2014/main" id="{15D09196-B338-4AB5-A71B-CFD5FFCA62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8" name="Freeform 6">
              <a:extLst>
                <a:ext uri="{FF2B5EF4-FFF2-40B4-BE49-F238E27FC236}">
                  <a16:creationId xmlns:a16="http://schemas.microsoft.com/office/drawing/2014/main" id="{F50B4463-128A-4677-A285-C017E6C543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7">
              <a:extLst>
                <a:ext uri="{FF2B5EF4-FFF2-40B4-BE49-F238E27FC236}">
                  <a16:creationId xmlns:a16="http://schemas.microsoft.com/office/drawing/2014/main" id="{1D9B95CD-F023-4DFA-9678-1E02713F74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0" name="Freeform 8">
              <a:extLst>
                <a:ext uri="{FF2B5EF4-FFF2-40B4-BE49-F238E27FC236}">
                  <a16:creationId xmlns:a16="http://schemas.microsoft.com/office/drawing/2014/main" id="{1DDF47A8-BE7B-43F3-A500-F5A4656D83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9">
              <a:extLst>
                <a:ext uri="{FF2B5EF4-FFF2-40B4-BE49-F238E27FC236}">
                  <a16:creationId xmlns:a16="http://schemas.microsoft.com/office/drawing/2014/main" id="{2DD394DE-76FB-42F8-85F2-FD436F4232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10">
              <a:extLst>
                <a:ext uri="{FF2B5EF4-FFF2-40B4-BE49-F238E27FC236}">
                  <a16:creationId xmlns:a16="http://schemas.microsoft.com/office/drawing/2014/main" id="{B95F2EFB-87E6-4400-AAF3-7EB8B4F156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11">
              <a:extLst>
                <a:ext uri="{FF2B5EF4-FFF2-40B4-BE49-F238E27FC236}">
                  <a16:creationId xmlns:a16="http://schemas.microsoft.com/office/drawing/2014/main" id="{1D463476-2BC7-418C-9D6F-51444B11A7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4" name="Freeform 12">
              <a:extLst>
                <a:ext uri="{FF2B5EF4-FFF2-40B4-BE49-F238E27FC236}">
                  <a16:creationId xmlns:a16="http://schemas.microsoft.com/office/drawing/2014/main" id="{24011122-2495-478A-81BF-ABBDEA1DA8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3">
              <a:extLst>
                <a:ext uri="{FF2B5EF4-FFF2-40B4-BE49-F238E27FC236}">
                  <a16:creationId xmlns:a16="http://schemas.microsoft.com/office/drawing/2014/main" id="{C79E87C5-E5B3-476B-B539-FC9CF4A33B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4">
              <a:extLst>
                <a:ext uri="{FF2B5EF4-FFF2-40B4-BE49-F238E27FC236}">
                  <a16:creationId xmlns:a16="http://schemas.microsoft.com/office/drawing/2014/main" id="{956029CA-2B38-434D-9044-5FF3A1ECD1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7" name="Freeform 15">
              <a:extLst>
                <a:ext uri="{FF2B5EF4-FFF2-40B4-BE49-F238E27FC236}">
                  <a16:creationId xmlns:a16="http://schemas.microsoft.com/office/drawing/2014/main" id="{9514CFB6-E8DB-43DC-B1CD-9CC2D4B276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48" name="Freeform 16">
              <a:extLst>
                <a:ext uri="{FF2B5EF4-FFF2-40B4-BE49-F238E27FC236}">
                  <a16:creationId xmlns:a16="http://schemas.microsoft.com/office/drawing/2014/main" id="{BD8C1FC8-E550-45BE-9F30-822BAB3781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49" name="Freeform 17">
              <a:extLst>
                <a:ext uri="{FF2B5EF4-FFF2-40B4-BE49-F238E27FC236}">
                  <a16:creationId xmlns:a16="http://schemas.microsoft.com/office/drawing/2014/main" id="{D1646B5D-A7B7-41EC-9591-0E0C0F4F94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8">
              <a:extLst>
                <a:ext uri="{FF2B5EF4-FFF2-40B4-BE49-F238E27FC236}">
                  <a16:creationId xmlns:a16="http://schemas.microsoft.com/office/drawing/2014/main" id="{E2118E93-481E-4843-987E-378187AA37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9">
              <a:extLst>
                <a:ext uri="{FF2B5EF4-FFF2-40B4-BE49-F238E27FC236}">
                  <a16:creationId xmlns:a16="http://schemas.microsoft.com/office/drawing/2014/main" id="{77038464-F4E2-47EC-A87F-18469191E3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20">
              <a:extLst>
                <a:ext uri="{FF2B5EF4-FFF2-40B4-BE49-F238E27FC236}">
                  <a16:creationId xmlns:a16="http://schemas.microsoft.com/office/drawing/2014/main" id="{FB3BBEB1-E146-408F-95B7-EE2F269DE1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1">
              <a:extLst>
                <a:ext uri="{FF2B5EF4-FFF2-40B4-BE49-F238E27FC236}">
                  <a16:creationId xmlns:a16="http://schemas.microsoft.com/office/drawing/2014/main" id="{C765B285-56EC-47FC-B116-274EBBD61A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22">
              <a:extLst>
                <a:ext uri="{FF2B5EF4-FFF2-40B4-BE49-F238E27FC236}">
                  <a16:creationId xmlns:a16="http://schemas.microsoft.com/office/drawing/2014/main" id="{CB4A6191-6913-42EA-905E-8A174AE2C9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55" name="Freeform 23">
              <a:extLst>
                <a:ext uri="{FF2B5EF4-FFF2-40B4-BE49-F238E27FC236}">
                  <a16:creationId xmlns:a16="http://schemas.microsoft.com/office/drawing/2014/main" id="{8ADEEF92-F481-475A-845C-5E940F0D55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57" name="Freeform: Shape 56">
            <a:extLst>
              <a:ext uri="{FF2B5EF4-FFF2-40B4-BE49-F238E27FC236}">
                <a16:creationId xmlns:a16="http://schemas.microsoft.com/office/drawing/2014/main" id="{D9C506D7-84CB-4057-A44A-465313E785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931529">
            <a:off x="2173916" y="2448612"/>
            <a:ext cx="4418757" cy="4259609"/>
          </a:xfrm>
          <a:custGeom>
            <a:avLst/>
            <a:gdLst>
              <a:gd name="connsiteX0" fmla="*/ 404107 w 4507111"/>
              <a:gd name="connsiteY0" fmla="*/ 0 h 4344781"/>
              <a:gd name="connsiteX1" fmla="*/ 371857 w 4507111"/>
              <a:gd name="connsiteY1" fmla="*/ 117359 h 4344781"/>
              <a:gd name="connsiteX2" fmla="*/ 307833 w 4507111"/>
              <a:gd name="connsiteY2" fmla="*/ 632970 h 4344781"/>
              <a:gd name="connsiteX3" fmla="*/ 3569418 w 4507111"/>
              <a:gd name="connsiteY3" fmla="*/ 4141149 h 4344781"/>
              <a:gd name="connsiteX4" fmla="*/ 4440861 w 4507111"/>
              <a:gd name="connsiteY4" fmla="*/ 4332480 h 4344781"/>
              <a:gd name="connsiteX5" fmla="*/ 4507111 w 4507111"/>
              <a:gd name="connsiteY5" fmla="*/ 4341752 h 4344781"/>
              <a:gd name="connsiteX6" fmla="*/ 4296045 w 4507111"/>
              <a:gd name="connsiteY6" fmla="*/ 4344781 h 4344781"/>
              <a:gd name="connsiteX7" fmla="*/ 3749565 w 4507111"/>
              <a:gd name="connsiteY7" fmla="*/ 4321853 h 4344781"/>
              <a:gd name="connsiteX8" fmla="*/ 36764 w 4507111"/>
              <a:gd name="connsiteY8" fmla="*/ 1629794 h 4344781"/>
              <a:gd name="connsiteX9" fmla="*/ 300069 w 4507111"/>
              <a:gd name="connsiteY9" fmla="*/ 144750 h 434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111" h="4344781">
                <a:moveTo>
                  <a:pt x="404107" y="0"/>
                </a:moveTo>
                <a:lnTo>
                  <a:pt x="371857" y="117359"/>
                </a:lnTo>
                <a:cubicBezTo>
                  <a:pt x="333827" y="278567"/>
                  <a:pt x="311875" y="450459"/>
                  <a:pt x="307833" y="632970"/>
                </a:cubicBezTo>
                <a:cubicBezTo>
                  <a:pt x="264711" y="2579752"/>
                  <a:pt x="2253987" y="3769243"/>
                  <a:pt x="3569418" y="4141149"/>
                </a:cubicBezTo>
                <a:cubicBezTo>
                  <a:pt x="3816061" y="4210881"/>
                  <a:pt x="4114807" y="4279754"/>
                  <a:pt x="4440861" y="4332480"/>
                </a:cubicBezTo>
                <a:lnTo>
                  <a:pt x="4507111" y="4341752"/>
                </a:lnTo>
                <a:lnTo>
                  <a:pt x="4296045" y="4344781"/>
                </a:lnTo>
                <a:cubicBezTo>
                  <a:pt x="4097363" y="4343711"/>
                  <a:pt x="3912623" y="4335104"/>
                  <a:pt x="3749565" y="4321853"/>
                </a:cubicBezTo>
                <a:cubicBezTo>
                  <a:pt x="2445102" y="4215850"/>
                  <a:pt x="356405" y="3466499"/>
                  <a:pt x="36764" y="1629794"/>
                </a:cubicBezTo>
                <a:cubicBezTo>
                  <a:pt x="-63123" y="1055823"/>
                  <a:pt x="45741" y="555869"/>
                  <a:pt x="300069" y="14475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9" name="Oval 32">
            <a:extLst>
              <a:ext uri="{FF2B5EF4-FFF2-40B4-BE49-F238E27FC236}">
                <a16:creationId xmlns:a16="http://schemas.microsoft.com/office/drawing/2014/main" id="{7842FC68-61FD-4700-8A22-BB8B071884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54579" y="691977"/>
            <a:ext cx="7761923" cy="5343064"/>
          </a:xfrm>
          <a:custGeom>
            <a:avLst/>
            <a:gdLst>
              <a:gd name="connsiteX0" fmla="*/ 0 w 6428838"/>
              <a:gd name="connsiteY0" fmla="*/ 2579031 h 5158062"/>
              <a:gd name="connsiteX1" fmla="*/ 3214419 w 6428838"/>
              <a:gd name="connsiteY1" fmla="*/ 0 h 5158062"/>
              <a:gd name="connsiteX2" fmla="*/ 6428838 w 6428838"/>
              <a:gd name="connsiteY2" fmla="*/ 2579031 h 5158062"/>
              <a:gd name="connsiteX3" fmla="*/ 3214419 w 6428838"/>
              <a:gd name="connsiteY3" fmla="*/ 5158062 h 5158062"/>
              <a:gd name="connsiteX4" fmla="*/ 0 w 6428838"/>
              <a:gd name="connsiteY4" fmla="*/ 2579031 h 5158062"/>
              <a:gd name="connsiteX0" fmla="*/ 3321 w 6432159"/>
              <a:gd name="connsiteY0" fmla="*/ 2647125 h 5226156"/>
              <a:gd name="connsiteX1" fmla="*/ 2789723 w 6432159"/>
              <a:gd name="connsiteY1" fmla="*/ 0 h 5226156"/>
              <a:gd name="connsiteX2" fmla="*/ 6432159 w 6432159"/>
              <a:gd name="connsiteY2" fmla="*/ 2647125 h 5226156"/>
              <a:gd name="connsiteX3" fmla="*/ 3217740 w 6432159"/>
              <a:gd name="connsiteY3" fmla="*/ 5226156 h 5226156"/>
              <a:gd name="connsiteX4" fmla="*/ 3321 w 6432159"/>
              <a:gd name="connsiteY4" fmla="*/ 2647125 h 5226156"/>
              <a:gd name="connsiteX0" fmla="*/ 1953 w 6566979"/>
              <a:gd name="connsiteY0" fmla="*/ 2695803 h 5226224"/>
              <a:gd name="connsiteX1" fmla="*/ 2924543 w 6566979"/>
              <a:gd name="connsiteY1" fmla="*/ 39 h 5226224"/>
              <a:gd name="connsiteX2" fmla="*/ 6566979 w 6566979"/>
              <a:gd name="connsiteY2" fmla="*/ 2647164 h 5226224"/>
              <a:gd name="connsiteX3" fmla="*/ 3352560 w 6566979"/>
              <a:gd name="connsiteY3" fmla="*/ 5226195 h 5226224"/>
              <a:gd name="connsiteX4" fmla="*/ 1953 w 6566979"/>
              <a:gd name="connsiteY4" fmla="*/ 2695803 h 5226224"/>
              <a:gd name="connsiteX0" fmla="*/ 8982 w 6574008"/>
              <a:gd name="connsiteY0" fmla="*/ 2695803 h 5226313"/>
              <a:gd name="connsiteX1" fmla="*/ 2931572 w 6574008"/>
              <a:gd name="connsiteY1" fmla="*/ 39 h 5226313"/>
              <a:gd name="connsiteX2" fmla="*/ 6574008 w 6574008"/>
              <a:gd name="connsiteY2" fmla="*/ 2647164 h 5226313"/>
              <a:gd name="connsiteX3" fmla="*/ 3359589 w 6574008"/>
              <a:gd name="connsiteY3" fmla="*/ 5226195 h 5226313"/>
              <a:gd name="connsiteX4" fmla="*/ 8982 w 6574008"/>
              <a:gd name="connsiteY4" fmla="*/ 2695803 h 5226313"/>
              <a:gd name="connsiteX0" fmla="*/ 11929 w 6576955"/>
              <a:gd name="connsiteY0" fmla="*/ 2695953 h 5226463"/>
              <a:gd name="connsiteX1" fmla="*/ 2934519 w 6576955"/>
              <a:gd name="connsiteY1" fmla="*/ 189 h 5226463"/>
              <a:gd name="connsiteX2" fmla="*/ 6576955 w 6576955"/>
              <a:gd name="connsiteY2" fmla="*/ 2647314 h 5226463"/>
              <a:gd name="connsiteX3" fmla="*/ 3362536 w 6576955"/>
              <a:gd name="connsiteY3" fmla="*/ 5226345 h 5226463"/>
              <a:gd name="connsiteX4" fmla="*/ 11929 w 6576955"/>
              <a:gd name="connsiteY4" fmla="*/ 2695953 h 5226463"/>
              <a:gd name="connsiteX0" fmla="*/ 9262 w 6963394"/>
              <a:gd name="connsiteY0" fmla="*/ 2705797 h 5247356"/>
              <a:gd name="connsiteX1" fmla="*/ 2931852 w 6963394"/>
              <a:gd name="connsiteY1" fmla="*/ 10033 h 5247356"/>
              <a:gd name="connsiteX2" fmla="*/ 6963394 w 6963394"/>
              <a:gd name="connsiteY2" fmla="*/ 3318639 h 5247356"/>
              <a:gd name="connsiteX3" fmla="*/ 3359869 w 6963394"/>
              <a:gd name="connsiteY3" fmla="*/ 5236189 h 5247356"/>
              <a:gd name="connsiteX4" fmla="*/ 9262 w 6963394"/>
              <a:gd name="connsiteY4" fmla="*/ 2705797 h 5247356"/>
              <a:gd name="connsiteX0" fmla="*/ 9262 w 6963394"/>
              <a:gd name="connsiteY0" fmla="*/ 2705797 h 5247356"/>
              <a:gd name="connsiteX1" fmla="*/ 2931852 w 6963394"/>
              <a:gd name="connsiteY1" fmla="*/ 10033 h 5247356"/>
              <a:gd name="connsiteX2" fmla="*/ 6963394 w 6963394"/>
              <a:gd name="connsiteY2" fmla="*/ 3318639 h 5247356"/>
              <a:gd name="connsiteX3" fmla="*/ 3359869 w 6963394"/>
              <a:gd name="connsiteY3" fmla="*/ 5236189 h 5247356"/>
              <a:gd name="connsiteX4" fmla="*/ 9262 w 6963394"/>
              <a:gd name="connsiteY4" fmla="*/ 2705797 h 5247356"/>
              <a:gd name="connsiteX0" fmla="*/ 9262 w 6963394"/>
              <a:gd name="connsiteY0" fmla="*/ 2705797 h 5292159"/>
              <a:gd name="connsiteX1" fmla="*/ 2931852 w 6963394"/>
              <a:gd name="connsiteY1" fmla="*/ 10033 h 5292159"/>
              <a:gd name="connsiteX2" fmla="*/ 6963394 w 6963394"/>
              <a:gd name="connsiteY2" fmla="*/ 3318639 h 5292159"/>
              <a:gd name="connsiteX3" fmla="*/ 3359869 w 6963394"/>
              <a:gd name="connsiteY3" fmla="*/ 5236189 h 5292159"/>
              <a:gd name="connsiteX4" fmla="*/ 9262 w 6963394"/>
              <a:gd name="connsiteY4" fmla="*/ 2705797 h 5292159"/>
              <a:gd name="connsiteX0" fmla="*/ 9262 w 6963394"/>
              <a:gd name="connsiteY0" fmla="*/ 2705797 h 5259961"/>
              <a:gd name="connsiteX1" fmla="*/ 2931852 w 6963394"/>
              <a:gd name="connsiteY1" fmla="*/ 10033 h 5259961"/>
              <a:gd name="connsiteX2" fmla="*/ 6963394 w 6963394"/>
              <a:gd name="connsiteY2" fmla="*/ 3318639 h 5259961"/>
              <a:gd name="connsiteX3" fmla="*/ 3359869 w 6963394"/>
              <a:gd name="connsiteY3" fmla="*/ 5236189 h 5259961"/>
              <a:gd name="connsiteX4" fmla="*/ 9262 w 6963394"/>
              <a:gd name="connsiteY4" fmla="*/ 2705797 h 5259961"/>
              <a:gd name="connsiteX0" fmla="*/ 9557 w 7352795"/>
              <a:gd name="connsiteY0" fmla="*/ 2707501 h 5252013"/>
              <a:gd name="connsiteX1" fmla="*/ 2932147 w 7352795"/>
              <a:gd name="connsiteY1" fmla="*/ 11737 h 5252013"/>
              <a:gd name="connsiteX2" fmla="*/ 7352795 w 7352795"/>
              <a:gd name="connsiteY2" fmla="*/ 3378709 h 5252013"/>
              <a:gd name="connsiteX3" fmla="*/ 3360164 w 7352795"/>
              <a:gd name="connsiteY3" fmla="*/ 5237893 h 5252013"/>
              <a:gd name="connsiteX4" fmla="*/ 9557 w 7352795"/>
              <a:gd name="connsiteY4" fmla="*/ 2707501 h 5252013"/>
              <a:gd name="connsiteX0" fmla="*/ 8078 w 7789061"/>
              <a:gd name="connsiteY0" fmla="*/ 2744796 h 5249051"/>
              <a:gd name="connsiteX1" fmla="*/ 3368413 w 7789061"/>
              <a:gd name="connsiteY1" fmla="*/ 10121 h 5249051"/>
              <a:gd name="connsiteX2" fmla="*/ 7789061 w 7789061"/>
              <a:gd name="connsiteY2" fmla="*/ 3377093 h 5249051"/>
              <a:gd name="connsiteX3" fmla="*/ 3796430 w 7789061"/>
              <a:gd name="connsiteY3" fmla="*/ 5236277 h 5249051"/>
              <a:gd name="connsiteX4" fmla="*/ 8078 w 7789061"/>
              <a:gd name="connsiteY4" fmla="*/ 2744796 h 5249051"/>
              <a:gd name="connsiteX0" fmla="*/ 8078 w 7789061"/>
              <a:gd name="connsiteY0" fmla="*/ 2744796 h 5271741"/>
              <a:gd name="connsiteX1" fmla="*/ 3368413 w 7789061"/>
              <a:gd name="connsiteY1" fmla="*/ 10121 h 5271741"/>
              <a:gd name="connsiteX2" fmla="*/ 7789061 w 7789061"/>
              <a:gd name="connsiteY2" fmla="*/ 3377093 h 5271741"/>
              <a:gd name="connsiteX3" fmla="*/ 3796430 w 7789061"/>
              <a:gd name="connsiteY3" fmla="*/ 5236277 h 5271741"/>
              <a:gd name="connsiteX4" fmla="*/ 8078 w 7789061"/>
              <a:gd name="connsiteY4" fmla="*/ 2744796 h 5271741"/>
              <a:gd name="connsiteX0" fmla="*/ 1055 w 7782038"/>
              <a:gd name="connsiteY0" fmla="*/ 2738806 h 5438018"/>
              <a:gd name="connsiteX1" fmla="*/ 3361390 w 7782038"/>
              <a:gd name="connsiteY1" fmla="*/ 4131 h 5438018"/>
              <a:gd name="connsiteX2" fmla="*/ 7782038 w 7782038"/>
              <a:gd name="connsiteY2" fmla="*/ 3371103 h 5438018"/>
              <a:gd name="connsiteX3" fmla="*/ 3692130 w 7782038"/>
              <a:gd name="connsiteY3" fmla="*/ 5415113 h 5438018"/>
              <a:gd name="connsiteX4" fmla="*/ 1055 w 7782038"/>
              <a:gd name="connsiteY4" fmla="*/ 2738806 h 5438018"/>
              <a:gd name="connsiteX0" fmla="*/ 28883 w 7809866"/>
              <a:gd name="connsiteY0" fmla="*/ 2742147 h 5441359"/>
              <a:gd name="connsiteX1" fmla="*/ 3389218 w 7809866"/>
              <a:gd name="connsiteY1" fmla="*/ 7472 h 5441359"/>
              <a:gd name="connsiteX2" fmla="*/ 7809866 w 7809866"/>
              <a:gd name="connsiteY2" fmla="*/ 3374444 h 5441359"/>
              <a:gd name="connsiteX3" fmla="*/ 3719958 w 7809866"/>
              <a:gd name="connsiteY3" fmla="*/ 5418454 h 5441359"/>
              <a:gd name="connsiteX4" fmla="*/ 28883 w 7809866"/>
              <a:gd name="connsiteY4" fmla="*/ 2742147 h 5441359"/>
              <a:gd name="connsiteX0" fmla="*/ 36549 w 7817532"/>
              <a:gd name="connsiteY0" fmla="*/ 2751085 h 5450297"/>
              <a:gd name="connsiteX1" fmla="*/ 3396884 w 7817532"/>
              <a:gd name="connsiteY1" fmla="*/ 16410 h 5450297"/>
              <a:gd name="connsiteX2" fmla="*/ 7817532 w 7817532"/>
              <a:gd name="connsiteY2" fmla="*/ 3383382 h 5450297"/>
              <a:gd name="connsiteX3" fmla="*/ 3727624 w 7817532"/>
              <a:gd name="connsiteY3" fmla="*/ 5427392 h 5450297"/>
              <a:gd name="connsiteX4" fmla="*/ 36549 w 7817532"/>
              <a:gd name="connsiteY4" fmla="*/ 2751085 h 5450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7532" h="5450297">
                <a:moveTo>
                  <a:pt x="36549" y="2751085"/>
                </a:moveTo>
                <a:cubicBezTo>
                  <a:pt x="-281221" y="925127"/>
                  <a:pt x="1526121" y="-147339"/>
                  <a:pt x="3396884" y="16410"/>
                </a:cubicBezTo>
                <a:cubicBezTo>
                  <a:pt x="5267647" y="180159"/>
                  <a:pt x="7817532" y="1453184"/>
                  <a:pt x="7817532" y="3383382"/>
                </a:cubicBezTo>
                <a:cubicBezTo>
                  <a:pt x="7700800" y="5342763"/>
                  <a:pt x="5024455" y="5532775"/>
                  <a:pt x="3727624" y="5427392"/>
                </a:cubicBezTo>
                <a:cubicBezTo>
                  <a:pt x="2430794" y="5322009"/>
                  <a:pt x="354319" y="4577043"/>
                  <a:pt x="36549" y="2751085"/>
                </a:cubicBezTo>
                <a:close/>
              </a:path>
            </a:pathLst>
          </a:custGeom>
          <a:ln w="152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CB6111-3A85-4EEC-8AF0-7F30AA647BCA}"/>
              </a:ext>
            </a:extLst>
          </p:cNvPr>
          <p:cNvSpPr>
            <a:spLocks noGrp="1"/>
          </p:cNvSpPr>
          <p:nvPr>
            <p:ph type="title"/>
          </p:nvPr>
        </p:nvSpPr>
        <p:spPr>
          <a:xfrm>
            <a:off x="2762010" y="1953157"/>
            <a:ext cx="7075411" cy="2033658"/>
          </a:xfrm>
        </p:spPr>
        <p:txBody>
          <a:bodyPr vert="horz" lIns="228600" tIns="228600" rIns="228600" bIns="0" rtlCol="0" anchor="b">
            <a:normAutofit/>
          </a:bodyPr>
          <a:lstStyle/>
          <a:p>
            <a:pPr>
              <a:lnSpc>
                <a:spcPct val="80000"/>
              </a:lnSpc>
            </a:pPr>
            <a:r>
              <a:rPr lang="en-US" sz="6000" dirty="0"/>
              <a:t>Silly putty, timescales, and mantle convection</a:t>
            </a:r>
          </a:p>
        </p:txBody>
      </p:sp>
    </p:spTree>
    <p:extLst>
      <p:ext uri="{BB962C8B-B14F-4D97-AF65-F5344CB8AC3E}">
        <p14:creationId xmlns:p14="http://schemas.microsoft.com/office/powerpoint/2010/main" val="2806154207"/>
      </p:ext>
    </p:extLst>
  </p:cSld>
  <p:clrMapOvr>
    <a:masterClrMapping/>
  </p:clrMapOvr>
</p:sld>
</file>

<file path=ppt/theme/theme1.xml><?xml version="1.0" encoding="utf-8"?>
<a:theme xmlns:a="http://schemas.openxmlformats.org/drawingml/2006/main" name="Atlas">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508F7963-D0B5-43F7-BB2C-FCE3009C08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3042</TotalTime>
  <Words>379</Words>
  <Application>Microsoft Office PowerPoint</Application>
  <PresentationFormat>Widescreen</PresentationFormat>
  <Paragraphs>34</Paragraphs>
  <Slides>11</Slides>
  <Notes>1</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Calibri</vt:lpstr>
      <vt:lpstr>Calibri Light</vt:lpstr>
      <vt:lpstr>Rockwell</vt:lpstr>
      <vt:lpstr>Wingdings</vt:lpstr>
      <vt:lpstr>Atlas</vt:lpstr>
      <vt:lpstr>Silly Putty</vt:lpstr>
      <vt:lpstr>Convection</vt:lpstr>
      <vt:lpstr>Refresher: heat transfer </vt:lpstr>
      <vt:lpstr>How do the different layers of the Earth transfer heat?</vt:lpstr>
      <vt:lpstr>PowerPoint Presentation</vt:lpstr>
      <vt:lpstr>Bonus facts</vt:lpstr>
      <vt:lpstr>But wait… is the mantle a liquid or a solid?  We have seen that S waves travel through the mantle and S waves cannot travel through liquids!</vt:lpstr>
      <vt:lpstr>What we know about the mantle…</vt:lpstr>
      <vt:lpstr>Silly putty, timescales, and mantle convection</vt:lpstr>
      <vt:lpstr>Solids flow by 'creep'. Tiny movements of crystals and particles in the mantle add up to produce overall motion of the mantle over a very long time.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Quiz What do you remember from last lesson?</dc:title>
  <dc:creator>Gemma Shaw</dc:creator>
  <cp:lastModifiedBy>Gemma Shaw</cp:lastModifiedBy>
  <cp:revision>1</cp:revision>
  <dcterms:created xsi:type="dcterms:W3CDTF">2020-07-16T15:20:21Z</dcterms:created>
  <dcterms:modified xsi:type="dcterms:W3CDTF">2020-07-23T19:45:09Z</dcterms:modified>
</cp:coreProperties>
</file>